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59" r:id="rId10"/>
    <p:sldId id="266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TEORÍA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3F68-47E5-8EA9-B9DFDC02F8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3F68-47E5-8EA9-B9DFDC02F8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3F68-47E5-8EA9-B9DFDC02F8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3F68-47E5-8EA9-B9DFDC02F89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3F68-47E5-8EA9-B9DFDC02F89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F68-47E5-8EA9-B9DFDC02F89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3F68-47E5-8EA9-B9DFDC02F89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F68-47E5-8EA9-B9DFDC02F89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3F68-47E5-8EA9-B9DFDC02F89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F68-47E5-8EA9-B9DFDC02F89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Lo dionisiaco y lo apolíeno</c:v>
                </c:pt>
                <c:pt idx="1">
                  <c:v>El eterno retorno</c:v>
                </c:pt>
                <c:pt idx="2">
                  <c:v>El nihilismo</c:v>
                </c:pt>
                <c:pt idx="3">
                  <c:v>Lo moral de los señores</c:v>
                </c:pt>
                <c:pt idx="4">
                  <c:v>El Superhombre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8-47E5-8EA9-B9DFDC02F89C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85F768-C4E6-457B-B89E-BFC76BC4238E}" type="doc">
      <dgm:prSet loTypeId="urn:microsoft.com/office/officeart/2005/8/layout/process5" loCatId="process" qsTypeId="urn:microsoft.com/office/officeart/2005/8/quickstyle/3d1" qsCatId="3D" csTypeId="urn:microsoft.com/office/officeart/2005/8/colors/accent1_2" csCatId="accent1" phldr="1"/>
      <dgm:spPr/>
    </dgm:pt>
    <dgm:pt modelId="{882DF065-6EAE-4ABA-943B-0469C2A62A4D}">
      <dgm:prSet phldrT="[Texto]"/>
      <dgm:spPr/>
      <dgm:t>
        <a:bodyPr/>
        <a:lstStyle/>
        <a:p>
          <a:r>
            <a:rPr lang="es-ES" dirty="0" smtClean="0"/>
            <a:t>1871</a:t>
          </a:r>
          <a:endParaRPr lang="es-ES" dirty="0"/>
        </a:p>
      </dgm:t>
    </dgm:pt>
    <dgm:pt modelId="{312272B4-CF0B-41B1-B6C8-A9596D3A5B66}" type="parTrans" cxnId="{8753448E-59AB-43EB-B8B1-032A95102A03}">
      <dgm:prSet/>
      <dgm:spPr/>
      <dgm:t>
        <a:bodyPr/>
        <a:lstStyle/>
        <a:p>
          <a:endParaRPr lang="es-ES"/>
        </a:p>
      </dgm:t>
    </dgm:pt>
    <dgm:pt modelId="{38CBC92F-57CD-43DF-AA35-69700A492F5F}" type="sibTrans" cxnId="{8753448E-59AB-43EB-B8B1-032A95102A03}">
      <dgm:prSet/>
      <dgm:spPr/>
      <dgm:t>
        <a:bodyPr/>
        <a:lstStyle/>
        <a:p>
          <a:endParaRPr lang="es-ES"/>
        </a:p>
      </dgm:t>
    </dgm:pt>
    <dgm:pt modelId="{6D2AFC55-4226-4C52-8A29-E4AB5CE91250}">
      <dgm:prSet phldrT="[Texto]"/>
      <dgm:spPr/>
      <dgm:t>
        <a:bodyPr/>
        <a:lstStyle/>
        <a:p>
          <a:r>
            <a:rPr lang="es-ES" dirty="0" smtClean="0"/>
            <a:t>1878</a:t>
          </a:r>
        </a:p>
      </dgm:t>
    </dgm:pt>
    <dgm:pt modelId="{BF4D6E43-0A8C-4795-928C-46C4ACC5916A}" type="parTrans" cxnId="{BACDFC2C-CEAD-4C96-A7A1-C384353DC513}">
      <dgm:prSet/>
      <dgm:spPr/>
      <dgm:t>
        <a:bodyPr/>
        <a:lstStyle/>
        <a:p>
          <a:endParaRPr lang="es-ES"/>
        </a:p>
      </dgm:t>
    </dgm:pt>
    <dgm:pt modelId="{F278E48A-541E-4A74-8B9A-BF2D04883614}" type="sibTrans" cxnId="{BACDFC2C-CEAD-4C96-A7A1-C384353DC513}">
      <dgm:prSet/>
      <dgm:spPr/>
      <dgm:t>
        <a:bodyPr/>
        <a:lstStyle/>
        <a:p>
          <a:endParaRPr lang="es-ES"/>
        </a:p>
      </dgm:t>
    </dgm:pt>
    <dgm:pt modelId="{1212593E-7201-4ED5-AF51-CE1EE6F62DC9}">
      <dgm:prSet phldrT="[Texto]"/>
      <dgm:spPr/>
      <dgm:t>
        <a:bodyPr/>
        <a:lstStyle/>
        <a:p>
          <a:r>
            <a:rPr lang="es-ES" dirty="0" smtClean="0"/>
            <a:t>1881</a:t>
          </a:r>
          <a:endParaRPr lang="es-ES" dirty="0"/>
        </a:p>
      </dgm:t>
    </dgm:pt>
    <dgm:pt modelId="{37F944E7-B646-4D53-8F36-A73831001BEC}" type="parTrans" cxnId="{0CF8FA93-117E-47E4-B6ED-F836FFE8B18A}">
      <dgm:prSet/>
      <dgm:spPr/>
      <dgm:t>
        <a:bodyPr/>
        <a:lstStyle/>
        <a:p>
          <a:endParaRPr lang="es-ES"/>
        </a:p>
      </dgm:t>
    </dgm:pt>
    <dgm:pt modelId="{4E4C8DC8-A10D-4258-89A1-CD543129C0F8}" type="sibTrans" cxnId="{0CF8FA93-117E-47E4-B6ED-F836FFE8B18A}">
      <dgm:prSet/>
      <dgm:spPr/>
      <dgm:t>
        <a:bodyPr/>
        <a:lstStyle/>
        <a:p>
          <a:endParaRPr lang="es-ES"/>
        </a:p>
      </dgm:t>
    </dgm:pt>
    <dgm:pt modelId="{2D031F14-5EC9-4FBA-83B9-A15F4ADB4D4E}">
      <dgm:prSet/>
      <dgm:spPr/>
      <dgm:t>
        <a:bodyPr/>
        <a:lstStyle/>
        <a:p>
          <a:r>
            <a:rPr lang="es-ES" dirty="0" smtClean="0"/>
            <a:t>1882</a:t>
          </a:r>
          <a:endParaRPr lang="es-ES" dirty="0"/>
        </a:p>
      </dgm:t>
    </dgm:pt>
    <dgm:pt modelId="{4D096910-EF33-4D33-8288-4EFBB39A8D7A}" type="parTrans" cxnId="{3AA420B3-D491-4D95-BF1C-7185EDE19808}">
      <dgm:prSet/>
      <dgm:spPr/>
      <dgm:t>
        <a:bodyPr/>
        <a:lstStyle/>
        <a:p>
          <a:endParaRPr lang="es-ES"/>
        </a:p>
      </dgm:t>
    </dgm:pt>
    <dgm:pt modelId="{DC55A106-1830-41BB-A49F-1A2FC36B2AEB}" type="sibTrans" cxnId="{3AA420B3-D491-4D95-BF1C-7185EDE19808}">
      <dgm:prSet/>
      <dgm:spPr/>
      <dgm:t>
        <a:bodyPr/>
        <a:lstStyle/>
        <a:p>
          <a:endParaRPr lang="es-ES"/>
        </a:p>
      </dgm:t>
    </dgm:pt>
    <dgm:pt modelId="{5D43CBA8-ABF1-4BED-9066-D3782664DD6B}">
      <dgm:prSet/>
      <dgm:spPr/>
      <dgm:t>
        <a:bodyPr/>
        <a:lstStyle/>
        <a:p>
          <a:r>
            <a:rPr lang="es-ES" dirty="0" smtClean="0"/>
            <a:t>1885</a:t>
          </a:r>
          <a:endParaRPr lang="es-ES" dirty="0"/>
        </a:p>
      </dgm:t>
    </dgm:pt>
    <dgm:pt modelId="{10B8CD88-E637-4616-BFDD-960AB8F1006E}" type="parTrans" cxnId="{FD7A31B8-170D-442E-B0DA-D14EB4414308}">
      <dgm:prSet/>
      <dgm:spPr/>
      <dgm:t>
        <a:bodyPr/>
        <a:lstStyle/>
        <a:p>
          <a:endParaRPr lang="es-ES"/>
        </a:p>
      </dgm:t>
    </dgm:pt>
    <dgm:pt modelId="{849CAABD-18CE-48BB-A6C3-4A5A05A97502}" type="sibTrans" cxnId="{FD7A31B8-170D-442E-B0DA-D14EB4414308}">
      <dgm:prSet/>
      <dgm:spPr/>
      <dgm:t>
        <a:bodyPr/>
        <a:lstStyle/>
        <a:p>
          <a:endParaRPr lang="es-ES"/>
        </a:p>
      </dgm:t>
    </dgm:pt>
    <dgm:pt modelId="{54898772-4550-45A3-8403-C2AC5858B61A}">
      <dgm:prSet/>
      <dgm:spPr/>
      <dgm:t>
        <a:bodyPr/>
        <a:lstStyle/>
        <a:p>
          <a:r>
            <a:rPr lang="es-ES" dirty="0" smtClean="0"/>
            <a:t>1886</a:t>
          </a:r>
          <a:endParaRPr lang="es-ES" dirty="0"/>
        </a:p>
      </dgm:t>
    </dgm:pt>
    <dgm:pt modelId="{89BCA7F3-7885-412F-9980-57CFA334DDBA}" type="parTrans" cxnId="{FE09BC51-682F-42A7-ACA5-DB8267B02EB8}">
      <dgm:prSet/>
      <dgm:spPr/>
      <dgm:t>
        <a:bodyPr/>
        <a:lstStyle/>
        <a:p>
          <a:endParaRPr lang="es-ES"/>
        </a:p>
      </dgm:t>
    </dgm:pt>
    <dgm:pt modelId="{8ED092CF-834A-4D4A-BEA0-05E91CD6185F}" type="sibTrans" cxnId="{FE09BC51-682F-42A7-ACA5-DB8267B02EB8}">
      <dgm:prSet/>
      <dgm:spPr/>
      <dgm:t>
        <a:bodyPr/>
        <a:lstStyle/>
        <a:p>
          <a:endParaRPr lang="es-ES"/>
        </a:p>
      </dgm:t>
    </dgm:pt>
    <dgm:pt modelId="{1E8B4D70-952D-4B11-ADB4-98BF47E25EDA}">
      <dgm:prSet/>
      <dgm:spPr/>
      <dgm:t>
        <a:bodyPr/>
        <a:lstStyle/>
        <a:p>
          <a:r>
            <a:rPr lang="es-ES" dirty="0" smtClean="0"/>
            <a:t>1887</a:t>
          </a:r>
          <a:endParaRPr lang="es-ES" dirty="0"/>
        </a:p>
      </dgm:t>
    </dgm:pt>
    <dgm:pt modelId="{B830C928-1ADD-46E8-9817-AB1A6C9EEBEF}" type="parTrans" cxnId="{9E7FDE37-DDEE-4B74-AA46-06002BE072B4}">
      <dgm:prSet/>
      <dgm:spPr/>
      <dgm:t>
        <a:bodyPr/>
        <a:lstStyle/>
        <a:p>
          <a:endParaRPr lang="es-ES"/>
        </a:p>
      </dgm:t>
    </dgm:pt>
    <dgm:pt modelId="{0FF11E9E-7DC3-4BB8-94A3-878CA33261F3}" type="sibTrans" cxnId="{9E7FDE37-DDEE-4B74-AA46-06002BE072B4}">
      <dgm:prSet/>
      <dgm:spPr/>
      <dgm:t>
        <a:bodyPr/>
        <a:lstStyle/>
        <a:p>
          <a:endParaRPr lang="es-ES"/>
        </a:p>
      </dgm:t>
    </dgm:pt>
    <dgm:pt modelId="{A826A83C-DB8A-4299-A0F7-DED10F9F59C2}">
      <dgm:prSet/>
      <dgm:spPr/>
      <dgm:t>
        <a:bodyPr/>
        <a:lstStyle/>
        <a:p>
          <a:r>
            <a:rPr lang="es-ES" dirty="0" smtClean="0"/>
            <a:t>1888</a:t>
          </a:r>
          <a:endParaRPr lang="es-ES" dirty="0"/>
        </a:p>
      </dgm:t>
    </dgm:pt>
    <dgm:pt modelId="{BFD1E006-792A-4674-8233-C2C1760B7617}" type="parTrans" cxnId="{6FA6A685-5452-4358-B0AD-105B9C383AA9}">
      <dgm:prSet/>
      <dgm:spPr/>
      <dgm:t>
        <a:bodyPr/>
        <a:lstStyle/>
        <a:p>
          <a:endParaRPr lang="es-ES"/>
        </a:p>
      </dgm:t>
    </dgm:pt>
    <dgm:pt modelId="{4A9D6C8F-38C9-43E2-A1C7-BFBBF89835C6}" type="sibTrans" cxnId="{6FA6A685-5452-4358-B0AD-105B9C383AA9}">
      <dgm:prSet/>
      <dgm:spPr/>
      <dgm:t>
        <a:bodyPr/>
        <a:lstStyle/>
        <a:p>
          <a:endParaRPr lang="es-ES"/>
        </a:p>
      </dgm:t>
    </dgm:pt>
    <dgm:pt modelId="{CDBAF07A-D602-44E2-B4C2-EE69ADA491F3}">
      <dgm:prSet/>
      <dgm:spPr/>
      <dgm:t>
        <a:bodyPr/>
        <a:lstStyle/>
        <a:p>
          <a:r>
            <a:rPr lang="es-ES" dirty="0" smtClean="0"/>
            <a:t>1901</a:t>
          </a:r>
          <a:endParaRPr lang="es-ES" dirty="0"/>
        </a:p>
      </dgm:t>
    </dgm:pt>
    <dgm:pt modelId="{4FA4F663-9DB8-4D90-9CE0-D51CD73B8254}" type="parTrans" cxnId="{6971765D-E14F-4513-8FD0-112EC2A05458}">
      <dgm:prSet/>
      <dgm:spPr/>
      <dgm:t>
        <a:bodyPr/>
        <a:lstStyle/>
        <a:p>
          <a:endParaRPr lang="es-ES"/>
        </a:p>
      </dgm:t>
    </dgm:pt>
    <dgm:pt modelId="{10E65964-A84C-45D0-9BCE-F9DA49A96F1E}" type="sibTrans" cxnId="{6971765D-E14F-4513-8FD0-112EC2A05458}">
      <dgm:prSet/>
      <dgm:spPr/>
      <dgm:t>
        <a:bodyPr/>
        <a:lstStyle/>
        <a:p>
          <a:endParaRPr lang="es-ES"/>
        </a:p>
      </dgm:t>
    </dgm:pt>
    <dgm:pt modelId="{83C01E15-E421-4ED9-927A-ABD127C8811F}">
      <dgm:prSet/>
      <dgm:spPr/>
      <dgm:t>
        <a:bodyPr/>
        <a:lstStyle/>
        <a:p>
          <a:r>
            <a:rPr lang="es-ES" dirty="0" smtClean="0"/>
            <a:t>1903</a:t>
          </a:r>
          <a:endParaRPr lang="es-ES" dirty="0"/>
        </a:p>
      </dgm:t>
    </dgm:pt>
    <dgm:pt modelId="{6A2C4B76-115F-42B3-B802-A0DC8A76779E}" type="parTrans" cxnId="{8C9693C2-A7C1-4094-B4B4-00521974D166}">
      <dgm:prSet/>
      <dgm:spPr/>
      <dgm:t>
        <a:bodyPr/>
        <a:lstStyle/>
        <a:p>
          <a:endParaRPr lang="es-ES"/>
        </a:p>
      </dgm:t>
    </dgm:pt>
    <dgm:pt modelId="{79994D5B-5C4A-477E-972D-32BBF9665D3C}" type="sibTrans" cxnId="{8C9693C2-A7C1-4094-B4B4-00521974D166}">
      <dgm:prSet/>
      <dgm:spPr/>
      <dgm:t>
        <a:bodyPr/>
        <a:lstStyle/>
        <a:p>
          <a:endParaRPr lang="es-ES"/>
        </a:p>
      </dgm:t>
    </dgm:pt>
    <dgm:pt modelId="{83C9DD39-F0CE-4F3F-B124-5759A535C3A5}">
      <dgm:prSet/>
      <dgm:spPr/>
      <dgm:t>
        <a:bodyPr/>
        <a:lstStyle/>
        <a:p>
          <a:r>
            <a:rPr lang="es-ES" dirty="0" smtClean="0"/>
            <a:t>El origen de la tragedia sacado del espíritu de la música</a:t>
          </a:r>
          <a:endParaRPr lang="es-ES" dirty="0"/>
        </a:p>
      </dgm:t>
    </dgm:pt>
    <dgm:pt modelId="{0D210AC7-4D9D-4C89-A9CD-13E256EA6127}" type="parTrans" cxnId="{8EF686CA-489B-4222-89FD-74EFB17D573E}">
      <dgm:prSet/>
      <dgm:spPr/>
      <dgm:t>
        <a:bodyPr/>
        <a:lstStyle/>
        <a:p>
          <a:endParaRPr lang="es-ES"/>
        </a:p>
      </dgm:t>
    </dgm:pt>
    <dgm:pt modelId="{7786C396-13AD-4C2A-9A42-1D908152098F}" type="sibTrans" cxnId="{8EF686CA-489B-4222-89FD-74EFB17D573E}">
      <dgm:prSet/>
      <dgm:spPr/>
      <dgm:t>
        <a:bodyPr/>
        <a:lstStyle/>
        <a:p>
          <a:endParaRPr lang="es-ES"/>
        </a:p>
      </dgm:t>
    </dgm:pt>
    <dgm:pt modelId="{F1D023AE-AB37-4530-BD42-CAC2D3540218}">
      <dgm:prSet/>
      <dgm:spPr/>
      <dgm:t>
        <a:bodyPr/>
        <a:lstStyle/>
        <a:p>
          <a:r>
            <a:rPr lang="es-ES" dirty="0" smtClean="0"/>
            <a:t>Humano, demasiado humano</a:t>
          </a:r>
          <a:endParaRPr lang="es-ES" dirty="0"/>
        </a:p>
      </dgm:t>
    </dgm:pt>
    <dgm:pt modelId="{D9E3FF0D-2BB1-4397-A167-B756908AC92D}" type="parTrans" cxnId="{157BB6F4-EDAB-44A1-8353-3155653889A0}">
      <dgm:prSet/>
      <dgm:spPr/>
      <dgm:t>
        <a:bodyPr/>
        <a:lstStyle/>
        <a:p>
          <a:endParaRPr lang="en-US"/>
        </a:p>
      </dgm:t>
    </dgm:pt>
    <dgm:pt modelId="{57E32B0E-5A47-42BC-A559-73D85804475A}" type="sibTrans" cxnId="{157BB6F4-EDAB-44A1-8353-3155653889A0}">
      <dgm:prSet/>
      <dgm:spPr/>
      <dgm:t>
        <a:bodyPr/>
        <a:lstStyle/>
        <a:p>
          <a:endParaRPr lang="en-US"/>
        </a:p>
      </dgm:t>
    </dgm:pt>
    <dgm:pt modelId="{25A15E3D-F2C7-4D18-95D1-C5E5A31151B5}">
      <dgm:prSet/>
      <dgm:spPr/>
      <dgm:t>
        <a:bodyPr/>
        <a:lstStyle/>
        <a:p>
          <a:r>
            <a:rPr lang="es-ES" dirty="0" smtClean="0"/>
            <a:t>Aurora. Pensamiento sobre los prejuicios morales.</a:t>
          </a:r>
          <a:endParaRPr lang="es-ES" dirty="0"/>
        </a:p>
      </dgm:t>
    </dgm:pt>
    <dgm:pt modelId="{664AD41E-5042-4667-80C5-B360920362AC}" type="parTrans" cxnId="{2D34455A-EAAC-4ECC-8039-03A21737491F}">
      <dgm:prSet/>
      <dgm:spPr/>
      <dgm:t>
        <a:bodyPr/>
        <a:lstStyle/>
        <a:p>
          <a:endParaRPr lang="en-US"/>
        </a:p>
      </dgm:t>
    </dgm:pt>
    <dgm:pt modelId="{C09D15A9-36C2-4E03-8432-FE2900FDD153}" type="sibTrans" cxnId="{2D34455A-EAAC-4ECC-8039-03A21737491F}">
      <dgm:prSet/>
      <dgm:spPr/>
      <dgm:t>
        <a:bodyPr/>
        <a:lstStyle/>
        <a:p>
          <a:endParaRPr lang="en-US"/>
        </a:p>
      </dgm:t>
    </dgm:pt>
    <dgm:pt modelId="{B2E34E1A-DCF3-48F3-92BA-DD1B5CB2663A}">
      <dgm:prSet/>
      <dgm:spPr/>
      <dgm:t>
        <a:bodyPr/>
        <a:lstStyle/>
        <a:p>
          <a:r>
            <a:rPr lang="es-ES" dirty="0" smtClean="0"/>
            <a:t>La gaya ciencia</a:t>
          </a:r>
          <a:endParaRPr lang="es-ES" dirty="0"/>
        </a:p>
      </dgm:t>
    </dgm:pt>
    <dgm:pt modelId="{E6C42F46-4B20-4984-B37F-C897A728A35B}" type="parTrans" cxnId="{88551F23-904A-4CCE-9F36-39C5EBC879DC}">
      <dgm:prSet/>
      <dgm:spPr/>
      <dgm:t>
        <a:bodyPr/>
        <a:lstStyle/>
        <a:p>
          <a:endParaRPr lang="en-US"/>
        </a:p>
      </dgm:t>
    </dgm:pt>
    <dgm:pt modelId="{29BD5779-3B53-435D-A771-366617CDAFAB}" type="sibTrans" cxnId="{88551F23-904A-4CCE-9F36-39C5EBC879DC}">
      <dgm:prSet/>
      <dgm:spPr/>
      <dgm:t>
        <a:bodyPr/>
        <a:lstStyle/>
        <a:p>
          <a:endParaRPr lang="en-US"/>
        </a:p>
      </dgm:t>
    </dgm:pt>
    <dgm:pt modelId="{10432931-1B96-402E-BB0E-3CEDC1A086D6}">
      <dgm:prSet/>
      <dgm:spPr/>
      <dgm:t>
        <a:bodyPr/>
        <a:lstStyle/>
        <a:p>
          <a:r>
            <a:rPr lang="es-ES" dirty="0" smtClean="0"/>
            <a:t>Así habló </a:t>
          </a:r>
          <a:r>
            <a:rPr lang="es-ES" dirty="0" err="1" smtClean="0"/>
            <a:t>Zaratustra</a:t>
          </a:r>
          <a:endParaRPr lang="es-ES" dirty="0"/>
        </a:p>
      </dgm:t>
    </dgm:pt>
    <dgm:pt modelId="{9A903FF6-5AB9-4AFD-9EF6-02EF2471E042}" type="parTrans" cxnId="{F01BAC88-36A9-4AD9-B4CB-A11A054E31CD}">
      <dgm:prSet/>
      <dgm:spPr/>
      <dgm:t>
        <a:bodyPr/>
        <a:lstStyle/>
        <a:p>
          <a:endParaRPr lang="en-US"/>
        </a:p>
      </dgm:t>
    </dgm:pt>
    <dgm:pt modelId="{F1157592-28CD-46F7-83FF-9D744AEC0073}" type="sibTrans" cxnId="{F01BAC88-36A9-4AD9-B4CB-A11A054E31CD}">
      <dgm:prSet/>
      <dgm:spPr/>
      <dgm:t>
        <a:bodyPr/>
        <a:lstStyle/>
        <a:p>
          <a:endParaRPr lang="en-US"/>
        </a:p>
      </dgm:t>
    </dgm:pt>
    <dgm:pt modelId="{95383406-4FEC-4118-84C9-7FF58F4DE9B0}">
      <dgm:prSet/>
      <dgm:spPr/>
      <dgm:t>
        <a:bodyPr/>
        <a:lstStyle/>
        <a:p>
          <a:r>
            <a:rPr lang="es-ES" dirty="0" smtClean="0"/>
            <a:t>Más allá del bien y </a:t>
          </a:r>
          <a:r>
            <a:rPr lang="es-ES" smtClean="0"/>
            <a:t>del mal.</a:t>
          </a:r>
          <a:endParaRPr lang="es-ES" dirty="0"/>
        </a:p>
      </dgm:t>
    </dgm:pt>
    <dgm:pt modelId="{CFCED8CB-D942-473C-A98A-0E83A87F6AA2}" type="parTrans" cxnId="{94C2E5DE-B9D7-42D5-8D0F-2ACDDF3DDAF2}">
      <dgm:prSet/>
      <dgm:spPr/>
      <dgm:t>
        <a:bodyPr/>
        <a:lstStyle/>
        <a:p>
          <a:endParaRPr lang="en-US"/>
        </a:p>
      </dgm:t>
    </dgm:pt>
    <dgm:pt modelId="{316A5725-941A-4C3D-85D6-98662506F2F5}" type="sibTrans" cxnId="{94C2E5DE-B9D7-42D5-8D0F-2ACDDF3DDAF2}">
      <dgm:prSet/>
      <dgm:spPr/>
      <dgm:t>
        <a:bodyPr/>
        <a:lstStyle/>
        <a:p>
          <a:endParaRPr lang="en-US"/>
        </a:p>
      </dgm:t>
    </dgm:pt>
    <dgm:pt modelId="{B32B5A45-436A-43EC-B264-04B5898D521E}">
      <dgm:prSet/>
      <dgm:spPr/>
      <dgm:t>
        <a:bodyPr/>
        <a:lstStyle/>
        <a:p>
          <a:r>
            <a:rPr lang="en-US" dirty="0" smtClean="0"/>
            <a:t>La </a:t>
          </a:r>
          <a:r>
            <a:rPr lang="en-US" dirty="0" err="1" smtClean="0"/>
            <a:t>genealogía</a:t>
          </a:r>
          <a:r>
            <a:rPr lang="en-US" dirty="0" smtClean="0"/>
            <a:t> de la moral</a:t>
          </a:r>
          <a:endParaRPr lang="en-US" dirty="0"/>
        </a:p>
      </dgm:t>
    </dgm:pt>
    <dgm:pt modelId="{5514B455-5C61-4E95-AAFB-673A8F547CCC}" type="parTrans" cxnId="{8C636467-A652-4FE6-863C-308D97AE6C28}">
      <dgm:prSet/>
      <dgm:spPr/>
      <dgm:t>
        <a:bodyPr/>
        <a:lstStyle/>
        <a:p>
          <a:endParaRPr lang="en-US"/>
        </a:p>
      </dgm:t>
    </dgm:pt>
    <dgm:pt modelId="{6DEF0551-6010-4957-9D7F-8A1BF51A0EE6}" type="sibTrans" cxnId="{8C636467-A652-4FE6-863C-308D97AE6C28}">
      <dgm:prSet/>
      <dgm:spPr/>
      <dgm:t>
        <a:bodyPr/>
        <a:lstStyle/>
        <a:p>
          <a:endParaRPr lang="en-US"/>
        </a:p>
      </dgm:t>
    </dgm:pt>
    <dgm:pt modelId="{9E0BAD05-5900-405D-9C5D-457D5CC6AEDA}">
      <dgm:prSet/>
      <dgm:spPr/>
      <dgm:t>
        <a:bodyPr/>
        <a:lstStyle/>
        <a:p>
          <a:r>
            <a:rPr lang="en-US" dirty="0" smtClean="0"/>
            <a:t>El </a:t>
          </a:r>
          <a:r>
            <a:rPr lang="en-US" dirty="0" err="1" smtClean="0"/>
            <a:t>crepúsculo</a:t>
          </a:r>
          <a:r>
            <a:rPr lang="en-US" dirty="0" smtClean="0"/>
            <a:t> de </a:t>
          </a:r>
          <a:r>
            <a:rPr lang="en-US" dirty="0" err="1" smtClean="0"/>
            <a:t>los</a:t>
          </a:r>
          <a:r>
            <a:rPr lang="en-US" dirty="0" smtClean="0"/>
            <a:t> </a:t>
          </a:r>
          <a:r>
            <a:rPr lang="en-US" dirty="0" err="1" smtClean="0"/>
            <a:t>ídolos</a:t>
          </a:r>
          <a:endParaRPr lang="en-US" dirty="0"/>
        </a:p>
      </dgm:t>
    </dgm:pt>
    <dgm:pt modelId="{F8A342D1-F9D9-4C40-A1D4-D337EEA0D443}" type="parTrans" cxnId="{2B2DBF90-9A0E-4B5B-8603-805CEB45A729}">
      <dgm:prSet/>
      <dgm:spPr/>
      <dgm:t>
        <a:bodyPr/>
        <a:lstStyle/>
        <a:p>
          <a:endParaRPr lang="en-US"/>
        </a:p>
      </dgm:t>
    </dgm:pt>
    <dgm:pt modelId="{4B3F9B09-8D97-4866-8780-03062CB3B313}" type="sibTrans" cxnId="{2B2DBF90-9A0E-4B5B-8603-805CEB45A729}">
      <dgm:prSet/>
      <dgm:spPr/>
      <dgm:t>
        <a:bodyPr/>
        <a:lstStyle/>
        <a:p>
          <a:endParaRPr lang="en-US"/>
        </a:p>
      </dgm:t>
    </dgm:pt>
    <dgm:pt modelId="{BD54177E-DC79-40AA-8FB1-6C8D88CB53C8}">
      <dgm:prSet/>
      <dgm:spPr/>
      <dgm:t>
        <a:bodyPr/>
        <a:lstStyle/>
        <a:p>
          <a:r>
            <a:rPr lang="en-US" dirty="0" smtClean="0"/>
            <a:t>Ecce Homo</a:t>
          </a:r>
          <a:endParaRPr lang="en-US" dirty="0"/>
        </a:p>
      </dgm:t>
    </dgm:pt>
    <dgm:pt modelId="{F2D9D670-0892-4884-86D5-A30A89B83115}" type="parTrans" cxnId="{76C6BF52-8613-4FE0-A947-29CD1459878D}">
      <dgm:prSet/>
      <dgm:spPr/>
      <dgm:t>
        <a:bodyPr/>
        <a:lstStyle/>
        <a:p>
          <a:endParaRPr lang="en-US"/>
        </a:p>
      </dgm:t>
    </dgm:pt>
    <dgm:pt modelId="{CB92B324-104B-4B96-9F10-053F6C51E3D2}" type="sibTrans" cxnId="{76C6BF52-8613-4FE0-A947-29CD1459878D}">
      <dgm:prSet/>
      <dgm:spPr/>
      <dgm:t>
        <a:bodyPr/>
        <a:lstStyle/>
        <a:p>
          <a:endParaRPr lang="en-US"/>
        </a:p>
      </dgm:t>
    </dgm:pt>
    <dgm:pt modelId="{91A8DF79-19C4-4662-A545-E519862E6912}">
      <dgm:prSet/>
      <dgm:spPr/>
      <dgm:t>
        <a:bodyPr/>
        <a:lstStyle/>
        <a:p>
          <a:r>
            <a:rPr lang="en-US" dirty="0" smtClean="0"/>
            <a:t>El </a:t>
          </a:r>
          <a:r>
            <a:rPr lang="en-US" dirty="0" err="1" smtClean="0"/>
            <a:t>Anticristo</a:t>
          </a:r>
          <a:endParaRPr lang="en-US" dirty="0"/>
        </a:p>
      </dgm:t>
    </dgm:pt>
    <dgm:pt modelId="{E2F1B461-47DA-48E2-8A25-3FCFEA5C2329}" type="parTrans" cxnId="{91F0FC4A-7FC9-479F-A66E-8A3DEC902AF7}">
      <dgm:prSet/>
      <dgm:spPr/>
      <dgm:t>
        <a:bodyPr/>
        <a:lstStyle/>
        <a:p>
          <a:endParaRPr lang="en-US"/>
        </a:p>
      </dgm:t>
    </dgm:pt>
    <dgm:pt modelId="{84877DC3-BEAF-4484-9A26-8FC7C804A821}" type="sibTrans" cxnId="{91F0FC4A-7FC9-479F-A66E-8A3DEC902AF7}">
      <dgm:prSet/>
      <dgm:spPr/>
      <dgm:t>
        <a:bodyPr/>
        <a:lstStyle/>
        <a:p>
          <a:endParaRPr lang="en-US"/>
        </a:p>
      </dgm:t>
    </dgm:pt>
    <dgm:pt modelId="{811C9FFA-A120-4A11-A17D-AE2A5937AAB8}">
      <dgm:prSet/>
      <dgm:spPr/>
      <dgm:t>
        <a:bodyPr/>
        <a:lstStyle/>
        <a:p>
          <a:r>
            <a:rPr lang="en-US" dirty="0" smtClean="0"/>
            <a:t>La </a:t>
          </a:r>
          <a:r>
            <a:rPr lang="en-US" dirty="0" err="1" smtClean="0"/>
            <a:t>voluntad</a:t>
          </a:r>
          <a:r>
            <a:rPr lang="en-US" dirty="0" smtClean="0"/>
            <a:t> de </a:t>
          </a:r>
          <a:r>
            <a:rPr lang="en-US" dirty="0" err="1" smtClean="0"/>
            <a:t>poder</a:t>
          </a:r>
          <a:endParaRPr lang="en-US" dirty="0"/>
        </a:p>
      </dgm:t>
    </dgm:pt>
    <dgm:pt modelId="{94B47A28-E924-4276-8A2F-38D07DC462D4}" type="parTrans" cxnId="{C5ACED45-3863-414A-8F50-18C4731319C3}">
      <dgm:prSet/>
      <dgm:spPr/>
      <dgm:t>
        <a:bodyPr/>
        <a:lstStyle/>
        <a:p>
          <a:endParaRPr lang="en-US"/>
        </a:p>
      </dgm:t>
    </dgm:pt>
    <dgm:pt modelId="{05DC87BC-0A09-4416-915D-A256685ED1AB}" type="sibTrans" cxnId="{C5ACED45-3863-414A-8F50-18C4731319C3}">
      <dgm:prSet/>
      <dgm:spPr/>
      <dgm:t>
        <a:bodyPr/>
        <a:lstStyle/>
        <a:p>
          <a:endParaRPr lang="en-US"/>
        </a:p>
      </dgm:t>
    </dgm:pt>
    <dgm:pt modelId="{D8587E54-B20C-4D02-92FA-D26F83019191}">
      <dgm:prSet/>
      <dgm:spPr/>
      <dgm:t>
        <a:bodyPr/>
        <a:lstStyle/>
        <a:p>
          <a:r>
            <a:rPr lang="en-US" dirty="0" err="1" smtClean="0"/>
            <a:t>Sobre</a:t>
          </a:r>
          <a:r>
            <a:rPr lang="en-US" dirty="0" smtClean="0"/>
            <a:t> </a:t>
          </a:r>
          <a:r>
            <a:rPr lang="en-US" dirty="0" err="1" smtClean="0"/>
            <a:t>verdad</a:t>
          </a:r>
          <a:r>
            <a:rPr lang="en-US" dirty="0" smtClean="0"/>
            <a:t> y </a:t>
          </a:r>
          <a:r>
            <a:rPr lang="en-US" dirty="0" err="1" smtClean="0"/>
            <a:t>mentira</a:t>
          </a:r>
          <a:r>
            <a:rPr lang="en-US" dirty="0" smtClean="0"/>
            <a:t> </a:t>
          </a:r>
          <a:r>
            <a:rPr lang="en-US" dirty="0" err="1" smtClean="0"/>
            <a:t>en</a:t>
          </a:r>
          <a:r>
            <a:rPr lang="en-US" dirty="0" smtClean="0"/>
            <a:t> </a:t>
          </a:r>
          <a:r>
            <a:rPr lang="en-US" dirty="0" err="1" smtClean="0"/>
            <a:t>sentido</a:t>
          </a:r>
          <a:r>
            <a:rPr lang="en-US" dirty="0" smtClean="0"/>
            <a:t> </a:t>
          </a:r>
          <a:r>
            <a:rPr lang="en-US" dirty="0" err="1" smtClean="0"/>
            <a:t>extramoral</a:t>
          </a:r>
          <a:endParaRPr lang="en-US" dirty="0"/>
        </a:p>
      </dgm:t>
    </dgm:pt>
    <dgm:pt modelId="{6375714F-771E-4F75-97E6-E0EA2CB35770}" type="parTrans" cxnId="{0892E9D8-D598-43CD-B696-BCE5FE12C5EE}">
      <dgm:prSet/>
      <dgm:spPr/>
      <dgm:t>
        <a:bodyPr/>
        <a:lstStyle/>
        <a:p>
          <a:endParaRPr lang="en-US"/>
        </a:p>
      </dgm:t>
    </dgm:pt>
    <dgm:pt modelId="{5EEC98BB-8012-4E7F-842D-9B2AB9B269FF}" type="sibTrans" cxnId="{0892E9D8-D598-43CD-B696-BCE5FE12C5EE}">
      <dgm:prSet/>
      <dgm:spPr/>
      <dgm:t>
        <a:bodyPr/>
        <a:lstStyle/>
        <a:p>
          <a:endParaRPr lang="en-US"/>
        </a:p>
      </dgm:t>
    </dgm:pt>
    <dgm:pt modelId="{996849C4-5BE0-43AB-9EB3-F16CEE8B0C25}" type="pres">
      <dgm:prSet presAssocID="{EB85F768-C4E6-457B-B89E-BFC76BC4238E}" presName="diagram" presStyleCnt="0">
        <dgm:presLayoutVars>
          <dgm:dir/>
          <dgm:resizeHandles val="exact"/>
        </dgm:presLayoutVars>
      </dgm:prSet>
      <dgm:spPr/>
    </dgm:pt>
    <dgm:pt modelId="{8EE5C362-93B8-4CDC-85BC-81B1E46C46B9}" type="pres">
      <dgm:prSet presAssocID="{882DF065-6EAE-4ABA-943B-0469C2A62A4D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4017B-F8B3-45C6-A0BA-F41E37D00FBE}" type="pres">
      <dgm:prSet presAssocID="{38CBC92F-57CD-43DF-AA35-69700A492F5F}" presName="sibTrans" presStyleLbl="sibTrans2D1" presStyleIdx="0" presStyleCnt="9"/>
      <dgm:spPr/>
      <dgm:t>
        <a:bodyPr/>
        <a:lstStyle/>
        <a:p>
          <a:endParaRPr lang="en-US"/>
        </a:p>
      </dgm:t>
    </dgm:pt>
    <dgm:pt modelId="{AB1D559B-FF32-4C16-AB0D-FD7D89388E70}" type="pres">
      <dgm:prSet presAssocID="{38CBC92F-57CD-43DF-AA35-69700A492F5F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D61FB737-4F99-4480-B735-FE8E2A0DC5F9}" type="pres">
      <dgm:prSet presAssocID="{6D2AFC55-4226-4C52-8A29-E4AB5CE91250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BA5150-331C-4AA3-BF72-B22F34F9E804}" type="pres">
      <dgm:prSet presAssocID="{F278E48A-541E-4A74-8B9A-BF2D04883614}" presName="sibTrans" presStyleLbl="sibTrans2D1" presStyleIdx="1" presStyleCnt="9"/>
      <dgm:spPr/>
      <dgm:t>
        <a:bodyPr/>
        <a:lstStyle/>
        <a:p>
          <a:endParaRPr lang="en-US"/>
        </a:p>
      </dgm:t>
    </dgm:pt>
    <dgm:pt modelId="{36B1765A-E4CA-42FE-814D-C4014A7AA206}" type="pres">
      <dgm:prSet presAssocID="{F278E48A-541E-4A74-8B9A-BF2D04883614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D20B9A9C-4FF2-4531-9CAC-978448BB9B61}" type="pres">
      <dgm:prSet presAssocID="{1212593E-7201-4ED5-AF51-CE1EE6F62DC9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B9B20-199A-4027-B344-315B116D8AC9}" type="pres">
      <dgm:prSet presAssocID="{4E4C8DC8-A10D-4258-89A1-CD543129C0F8}" presName="sibTrans" presStyleLbl="sibTrans2D1" presStyleIdx="2" presStyleCnt="9"/>
      <dgm:spPr/>
      <dgm:t>
        <a:bodyPr/>
        <a:lstStyle/>
        <a:p>
          <a:endParaRPr lang="en-US"/>
        </a:p>
      </dgm:t>
    </dgm:pt>
    <dgm:pt modelId="{9812290A-7F7F-48EC-AF73-137921585217}" type="pres">
      <dgm:prSet presAssocID="{4E4C8DC8-A10D-4258-89A1-CD543129C0F8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8272E9E8-B941-489A-803C-7D3836190E1D}" type="pres">
      <dgm:prSet presAssocID="{2D031F14-5EC9-4FBA-83B9-A15F4ADB4D4E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684819-E14B-4441-87A2-045A40A36DB0}" type="pres">
      <dgm:prSet presAssocID="{DC55A106-1830-41BB-A49F-1A2FC36B2AEB}" presName="sibTrans" presStyleLbl="sibTrans2D1" presStyleIdx="3" presStyleCnt="9"/>
      <dgm:spPr/>
      <dgm:t>
        <a:bodyPr/>
        <a:lstStyle/>
        <a:p>
          <a:endParaRPr lang="en-US"/>
        </a:p>
      </dgm:t>
    </dgm:pt>
    <dgm:pt modelId="{D6412A33-409E-47C0-8D1A-636449E3BD29}" type="pres">
      <dgm:prSet presAssocID="{DC55A106-1830-41BB-A49F-1A2FC36B2AEB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97541CFD-9954-41F3-8D6B-E07081557541}" type="pres">
      <dgm:prSet presAssocID="{5D43CBA8-ABF1-4BED-9066-D3782664DD6B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5BD8C-2151-4C28-AFAD-59FBD022C130}" type="pres">
      <dgm:prSet presAssocID="{849CAABD-18CE-48BB-A6C3-4A5A05A97502}" presName="sibTrans" presStyleLbl="sibTrans2D1" presStyleIdx="4" presStyleCnt="9"/>
      <dgm:spPr/>
      <dgm:t>
        <a:bodyPr/>
        <a:lstStyle/>
        <a:p>
          <a:endParaRPr lang="en-US"/>
        </a:p>
      </dgm:t>
    </dgm:pt>
    <dgm:pt modelId="{5F2DA4E2-FED5-454B-AC95-7C842CEC177E}" type="pres">
      <dgm:prSet presAssocID="{849CAABD-18CE-48BB-A6C3-4A5A05A97502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F88D8EC7-2831-4C55-BC8D-8EFE909825A5}" type="pres">
      <dgm:prSet presAssocID="{54898772-4550-45A3-8403-C2AC5858B61A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C2BCFF-5B57-4FCB-9E68-083E49EF31FE}" type="pres">
      <dgm:prSet presAssocID="{8ED092CF-834A-4D4A-BEA0-05E91CD6185F}" presName="sibTrans" presStyleLbl="sibTrans2D1" presStyleIdx="5" presStyleCnt="9"/>
      <dgm:spPr/>
      <dgm:t>
        <a:bodyPr/>
        <a:lstStyle/>
        <a:p>
          <a:endParaRPr lang="en-US"/>
        </a:p>
      </dgm:t>
    </dgm:pt>
    <dgm:pt modelId="{5E0A1A3C-C24A-47B8-AF9C-5932BE94C3BD}" type="pres">
      <dgm:prSet presAssocID="{8ED092CF-834A-4D4A-BEA0-05E91CD6185F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394D7001-B091-4F16-B8FC-FF08EC5A48E8}" type="pres">
      <dgm:prSet presAssocID="{1E8B4D70-952D-4B11-ADB4-98BF47E25EDA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478BC-EC98-48E7-A7C3-A0B581E22BA6}" type="pres">
      <dgm:prSet presAssocID="{0FF11E9E-7DC3-4BB8-94A3-878CA33261F3}" presName="sibTrans" presStyleLbl="sibTrans2D1" presStyleIdx="6" presStyleCnt="9"/>
      <dgm:spPr/>
      <dgm:t>
        <a:bodyPr/>
        <a:lstStyle/>
        <a:p>
          <a:endParaRPr lang="en-US"/>
        </a:p>
      </dgm:t>
    </dgm:pt>
    <dgm:pt modelId="{A032BB86-4714-41F9-A67F-6EE5958C06F4}" type="pres">
      <dgm:prSet presAssocID="{0FF11E9E-7DC3-4BB8-94A3-878CA33261F3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022A4F21-92A5-4B27-913A-499599362D64}" type="pres">
      <dgm:prSet presAssocID="{A826A83C-DB8A-4299-A0F7-DED10F9F59C2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D485C-A6B7-4AF8-873A-C2E829A93FD6}" type="pres">
      <dgm:prSet presAssocID="{4A9D6C8F-38C9-43E2-A1C7-BFBBF89835C6}" presName="sibTrans" presStyleLbl="sibTrans2D1" presStyleIdx="7" presStyleCnt="9"/>
      <dgm:spPr/>
      <dgm:t>
        <a:bodyPr/>
        <a:lstStyle/>
        <a:p>
          <a:endParaRPr lang="en-US"/>
        </a:p>
      </dgm:t>
    </dgm:pt>
    <dgm:pt modelId="{456E1013-98A6-42CC-AEFF-D9E340372B9E}" type="pres">
      <dgm:prSet presAssocID="{4A9D6C8F-38C9-43E2-A1C7-BFBBF89835C6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D9EBAA22-57F4-4916-9B33-AB2DF0E1395D}" type="pres">
      <dgm:prSet presAssocID="{CDBAF07A-D602-44E2-B4C2-EE69ADA491F3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A731B-D075-40E6-8CFF-1B3D6CD243F9}" type="pres">
      <dgm:prSet presAssocID="{10E65964-A84C-45D0-9BCE-F9DA49A96F1E}" presName="sibTrans" presStyleLbl="sibTrans2D1" presStyleIdx="8" presStyleCnt="9"/>
      <dgm:spPr/>
      <dgm:t>
        <a:bodyPr/>
        <a:lstStyle/>
        <a:p>
          <a:endParaRPr lang="en-US"/>
        </a:p>
      </dgm:t>
    </dgm:pt>
    <dgm:pt modelId="{6730C586-424E-493B-94F5-97FF531B8E9D}" type="pres">
      <dgm:prSet presAssocID="{10E65964-A84C-45D0-9BCE-F9DA49A96F1E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0F8B2023-4DB1-4B7D-B5D0-2657BF8D27EC}" type="pres">
      <dgm:prSet presAssocID="{83C01E15-E421-4ED9-927A-ABD127C8811F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7BB6F4-EDAB-44A1-8353-3155653889A0}" srcId="{6D2AFC55-4226-4C52-8A29-E4AB5CE91250}" destId="{F1D023AE-AB37-4530-BD42-CAC2D3540218}" srcOrd="0" destOrd="0" parTransId="{D9E3FF0D-2BB1-4397-A167-B756908AC92D}" sibTransId="{57E32B0E-5A47-42BC-A559-73D85804475A}"/>
    <dgm:cxn modelId="{5AD8953D-C5BA-4F41-9043-4F0F4A8683FE}" type="presOf" srcId="{4A9D6C8F-38C9-43E2-A1C7-BFBBF89835C6}" destId="{127D485C-A6B7-4AF8-873A-C2E829A93FD6}" srcOrd="0" destOrd="0" presId="urn:microsoft.com/office/officeart/2005/8/layout/process5"/>
    <dgm:cxn modelId="{4837D7FD-2C3C-4E58-801B-A16F21470476}" type="presOf" srcId="{DC55A106-1830-41BB-A49F-1A2FC36B2AEB}" destId="{D6412A33-409E-47C0-8D1A-636449E3BD29}" srcOrd="1" destOrd="0" presId="urn:microsoft.com/office/officeart/2005/8/layout/process5"/>
    <dgm:cxn modelId="{88551F23-904A-4CCE-9F36-39C5EBC879DC}" srcId="{2D031F14-5EC9-4FBA-83B9-A15F4ADB4D4E}" destId="{B2E34E1A-DCF3-48F3-92BA-DD1B5CB2663A}" srcOrd="0" destOrd="0" parTransId="{E6C42F46-4B20-4984-B37F-C897A728A35B}" sibTransId="{29BD5779-3B53-435D-A771-366617CDAFAB}"/>
    <dgm:cxn modelId="{4CA52708-B9DA-4422-BF82-08F6926B4FF5}" type="presOf" srcId="{9E0BAD05-5900-405D-9C5D-457D5CC6AEDA}" destId="{022A4F21-92A5-4B27-913A-499599362D64}" srcOrd="0" destOrd="1" presId="urn:microsoft.com/office/officeart/2005/8/layout/process5"/>
    <dgm:cxn modelId="{8753448E-59AB-43EB-B8B1-032A95102A03}" srcId="{EB85F768-C4E6-457B-B89E-BFC76BC4238E}" destId="{882DF065-6EAE-4ABA-943B-0469C2A62A4D}" srcOrd="0" destOrd="0" parTransId="{312272B4-CF0B-41B1-B6C8-A9596D3A5B66}" sibTransId="{38CBC92F-57CD-43DF-AA35-69700A492F5F}"/>
    <dgm:cxn modelId="{76C6BF52-8613-4FE0-A947-29CD1459878D}" srcId="{A826A83C-DB8A-4299-A0F7-DED10F9F59C2}" destId="{BD54177E-DC79-40AA-8FB1-6C8D88CB53C8}" srcOrd="1" destOrd="0" parTransId="{F2D9D670-0892-4884-86D5-A30A89B83115}" sibTransId="{CB92B324-104B-4B96-9F10-053F6C51E3D2}"/>
    <dgm:cxn modelId="{8641C7E3-EAF4-4DD8-B612-CFBCAE2B10B8}" type="presOf" srcId="{849CAABD-18CE-48BB-A6C3-4A5A05A97502}" destId="{5F2DA4E2-FED5-454B-AC95-7C842CEC177E}" srcOrd="1" destOrd="0" presId="urn:microsoft.com/office/officeart/2005/8/layout/process5"/>
    <dgm:cxn modelId="{94C2E5DE-B9D7-42D5-8D0F-2ACDDF3DDAF2}" srcId="{54898772-4550-45A3-8403-C2AC5858B61A}" destId="{95383406-4FEC-4118-84C9-7FF58F4DE9B0}" srcOrd="0" destOrd="0" parTransId="{CFCED8CB-D942-473C-A98A-0E83A87F6AA2}" sibTransId="{316A5725-941A-4C3D-85D6-98662506F2F5}"/>
    <dgm:cxn modelId="{88380994-579B-4ABF-9E73-EB5651A7F751}" type="presOf" srcId="{95383406-4FEC-4118-84C9-7FF58F4DE9B0}" destId="{F88D8EC7-2831-4C55-BC8D-8EFE909825A5}" srcOrd="0" destOrd="1" presId="urn:microsoft.com/office/officeart/2005/8/layout/process5"/>
    <dgm:cxn modelId="{355953E9-3E82-42C6-8BE6-09D06823DE1A}" type="presOf" srcId="{811C9FFA-A120-4A11-A17D-AE2A5937AAB8}" destId="{D9EBAA22-57F4-4916-9B33-AB2DF0E1395D}" srcOrd="0" destOrd="1" presId="urn:microsoft.com/office/officeart/2005/8/layout/process5"/>
    <dgm:cxn modelId="{9E7FDE37-DDEE-4B74-AA46-06002BE072B4}" srcId="{EB85F768-C4E6-457B-B89E-BFC76BC4238E}" destId="{1E8B4D70-952D-4B11-ADB4-98BF47E25EDA}" srcOrd="6" destOrd="0" parTransId="{B830C928-1ADD-46E8-9817-AB1A6C9EEBEF}" sibTransId="{0FF11E9E-7DC3-4BB8-94A3-878CA33261F3}"/>
    <dgm:cxn modelId="{2B2DBF90-9A0E-4B5B-8603-805CEB45A729}" srcId="{A826A83C-DB8A-4299-A0F7-DED10F9F59C2}" destId="{9E0BAD05-5900-405D-9C5D-457D5CC6AEDA}" srcOrd="0" destOrd="0" parTransId="{F8A342D1-F9D9-4C40-A1D4-D337EEA0D443}" sibTransId="{4B3F9B09-8D97-4866-8780-03062CB3B313}"/>
    <dgm:cxn modelId="{6971765D-E14F-4513-8FD0-112EC2A05458}" srcId="{EB85F768-C4E6-457B-B89E-BFC76BC4238E}" destId="{CDBAF07A-D602-44E2-B4C2-EE69ADA491F3}" srcOrd="8" destOrd="0" parTransId="{4FA4F663-9DB8-4D90-9CE0-D51CD73B8254}" sibTransId="{10E65964-A84C-45D0-9BCE-F9DA49A96F1E}"/>
    <dgm:cxn modelId="{8C9693C2-A7C1-4094-B4B4-00521974D166}" srcId="{EB85F768-C4E6-457B-B89E-BFC76BC4238E}" destId="{83C01E15-E421-4ED9-927A-ABD127C8811F}" srcOrd="9" destOrd="0" parTransId="{6A2C4B76-115F-42B3-B802-A0DC8A76779E}" sibTransId="{79994D5B-5C4A-477E-972D-32BBF9665D3C}"/>
    <dgm:cxn modelId="{FB3A4080-7907-4BE5-BBB4-6C755DF01834}" type="presOf" srcId="{B2E34E1A-DCF3-48F3-92BA-DD1B5CB2663A}" destId="{8272E9E8-B941-489A-803C-7D3836190E1D}" srcOrd="0" destOrd="1" presId="urn:microsoft.com/office/officeart/2005/8/layout/process5"/>
    <dgm:cxn modelId="{FB23B7D6-5923-4846-B882-69E57B7945DF}" type="presOf" srcId="{6D2AFC55-4226-4C52-8A29-E4AB5CE91250}" destId="{D61FB737-4F99-4480-B735-FE8E2A0DC5F9}" srcOrd="0" destOrd="0" presId="urn:microsoft.com/office/officeart/2005/8/layout/process5"/>
    <dgm:cxn modelId="{64EECCAB-917D-4AD6-BA10-1CD7553458E9}" type="presOf" srcId="{0FF11E9E-7DC3-4BB8-94A3-878CA33261F3}" destId="{A032BB86-4714-41F9-A67F-6EE5958C06F4}" srcOrd="1" destOrd="0" presId="urn:microsoft.com/office/officeart/2005/8/layout/process5"/>
    <dgm:cxn modelId="{9A3263E9-07EB-4146-9EDE-55E947FB91F6}" type="presOf" srcId="{882DF065-6EAE-4ABA-943B-0469C2A62A4D}" destId="{8EE5C362-93B8-4CDC-85BC-81B1E46C46B9}" srcOrd="0" destOrd="0" presId="urn:microsoft.com/office/officeart/2005/8/layout/process5"/>
    <dgm:cxn modelId="{8C636467-A652-4FE6-863C-308D97AE6C28}" srcId="{1E8B4D70-952D-4B11-ADB4-98BF47E25EDA}" destId="{B32B5A45-436A-43EC-B264-04B5898D521E}" srcOrd="0" destOrd="0" parTransId="{5514B455-5C61-4E95-AAFB-673A8F547CCC}" sibTransId="{6DEF0551-6010-4957-9D7F-8A1BF51A0EE6}"/>
    <dgm:cxn modelId="{85AD2361-C3CF-4D85-82EE-4E2C14AD4D98}" type="presOf" srcId="{10E65964-A84C-45D0-9BCE-F9DA49A96F1E}" destId="{6730C586-424E-493B-94F5-97FF531B8E9D}" srcOrd="1" destOrd="0" presId="urn:microsoft.com/office/officeart/2005/8/layout/process5"/>
    <dgm:cxn modelId="{B61E9DEC-A78D-49E4-BEC7-992FAA6EE20E}" type="presOf" srcId="{D8587E54-B20C-4D02-92FA-D26F83019191}" destId="{0F8B2023-4DB1-4B7D-B5D0-2657BF8D27EC}" srcOrd="0" destOrd="1" presId="urn:microsoft.com/office/officeart/2005/8/layout/process5"/>
    <dgm:cxn modelId="{E6BF919A-8497-4A7B-8EEE-C84814FEA524}" type="presOf" srcId="{25A15E3D-F2C7-4D18-95D1-C5E5A31151B5}" destId="{D20B9A9C-4FF2-4531-9CAC-978448BB9B61}" srcOrd="0" destOrd="1" presId="urn:microsoft.com/office/officeart/2005/8/layout/process5"/>
    <dgm:cxn modelId="{8EF686CA-489B-4222-89FD-74EFB17D573E}" srcId="{882DF065-6EAE-4ABA-943B-0469C2A62A4D}" destId="{83C9DD39-F0CE-4F3F-B124-5759A535C3A5}" srcOrd="0" destOrd="0" parTransId="{0D210AC7-4D9D-4C89-A9CD-13E256EA6127}" sibTransId="{7786C396-13AD-4C2A-9A42-1D908152098F}"/>
    <dgm:cxn modelId="{1323E3E8-70B7-490A-B689-8BB3D3C9739D}" type="presOf" srcId="{83C9DD39-F0CE-4F3F-B124-5759A535C3A5}" destId="{8EE5C362-93B8-4CDC-85BC-81B1E46C46B9}" srcOrd="0" destOrd="1" presId="urn:microsoft.com/office/officeart/2005/8/layout/process5"/>
    <dgm:cxn modelId="{3AA420B3-D491-4D95-BF1C-7185EDE19808}" srcId="{EB85F768-C4E6-457B-B89E-BFC76BC4238E}" destId="{2D031F14-5EC9-4FBA-83B9-A15F4ADB4D4E}" srcOrd="3" destOrd="0" parTransId="{4D096910-EF33-4D33-8288-4EFBB39A8D7A}" sibTransId="{DC55A106-1830-41BB-A49F-1A2FC36B2AEB}"/>
    <dgm:cxn modelId="{4C869654-813C-4E39-ACCC-DAE5F2D1A64B}" type="presOf" srcId="{5D43CBA8-ABF1-4BED-9066-D3782664DD6B}" destId="{97541CFD-9954-41F3-8D6B-E07081557541}" srcOrd="0" destOrd="0" presId="urn:microsoft.com/office/officeart/2005/8/layout/process5"/>
    <dgm:cxn modelId="{8C28F150-EEF9-4AF4-8E62-EFDF9088455C}" type="presOf" srcId="{F278E48A-541E-4A74-8B9A-BF2D04883614}" destId="{36B1765A-E4CA-42FE-814D-C4014A7AA206}" srcOrd="1" destOrd="0" presId="urn:microsoft.com/office/officeart/2005/8/layout/process5"/>
    <dgm:cxn modelId="{69ED1BD5-3864-41DC-BD0C-5530A2D18680}" type="presOf" srcId="{38CBC92F-57CD-43DF-AA35-69700A492F5F}" destId="{AB1D559B-FF32-4C16-AB0D-FD7D89388E70}" srcOrd="1" destOrd="0" presId="urn:microsoft.com/office/officeart/2005/8/layout/process5"/>
    <dgm:cxn modelId="{28DAD31C-F1C7-4057-A2FF-9588236BBA57}" type="presOf" srcId="{83C01E15-E421-4ED9-927A-ABD127C8811F}" destId="{0F8B2023-4DB1-4B7D-B5D0-2657BF8D27EC}" srcOrd="0" destOrd="0" presId="urn:microsoft.com/office/officeart/2005/8/layout/process5"/>
    <dgm:cxn modelId="{3860D519-3F82-4942-871D-87B285C4493A}" type="presOf" srcId="{8ED092CF-834A-4D4A-BEA0-05E91CD6185F}" destId="{5E0A1A3C-C24A-47B8-AF9C-5932BE94C3BD}" srcOrd="1" destOrd="0" presId="urn:microsoft.com/office/officeart/2005/8/layout/process5"/>
    <dgm:cxn modelId="{146D45B4-0C39-4D26-8CC2-D2AF1E3D06CA}" type="presOf" srcId="{BD54177E-DC79-40AA-8FB1-6C8D88CB53C8}" destId="{022A4F21-92A5-4B27-913A-499599362D64}" srcOrd="0" destOrd="2" presId="urn:microsoft.com/office/officeart/2005/8/layout/process5"/>
    <dgm:cxn modelId="{0A3DB876-9559-48D4-8211-E9345C6DD5F2}" type="presOf" srcId="{10432931-1B96-402E-BB0E-3CEDC1A086D6}" destId="{97541CFD-9954-41F3-8D6B-E07081557541}" srcOrd="0" destOrd="1" presId="urn:microsoft.com/office/officeart/2005/8/layout/process5"/>
    <dgm:cxn modelId="{C5ACED45-3863-414A-8F50-18C4731319C3}" srcId="{CDBAF07A-D602-44E2-B4C2-EE69ADA491F3}" destId="{811C9FFA-A120-4A11-A17D-AE2A5937AAB8}" srcOrd="0" destOrd="0" parTransId="{94B47A28-E924-4276-8A2F-38D07DC462D4}" sibTransId="{05DC87BC-0A09-4416-915D-A256685ED1AB}"/>
    <dgm:cxn modelId="{0892E9D8-D598-43CD-B696-BCE5FE12C5EE}" srcId="{83C01E15-E421-4ED9-927A-ABD127C8811F}" destId="{D8587E54-B20C-4D02-92FA-D26F83019191}" srcOrd="0" destOrd="0" parTransId="{6375714F-771E-4F75-97E6-E0EA2CB35770}" sibTransId="{5EEC98BB-8012-4E7F-842D-9B2AB9B269FF}"/>
    <dgm:cxn modelId="{653F6CAD-F991-4CC7-A06B-DB56FC2B0002}" type="presOf" srcId="{91A8DF79-19C4-4662-A545-E519862E6912}" destId="{022A4F21-92A5-4B27-913A-499599362D64}" srcOrd="0" destOrd="3" presId="urn:microsoft.com/office/officeart/2005/8/layout/process5"/>
    <dgm:cxn modelId="{91F0FC4A-7FC9-479F-A66E-8A3DEC902AF7}" srcId="{A826A83C-DB8A-4299-A0F7-DED10F9F59C2}" destId="{91A8DF79-19C4-4662-A545-E519862E6912}" srcOrd="2" destOrd="0" parTransId="{E2F1B461-47DA-48E2-8A25-3FCFEA5C2329}" sibTransId="{84877DC3-BEAF-4484-9A26-8FC7C804A821}"/>
    <dgm:cxn modelId="{A53EE2AC-96BA-4864-9D09-20C9B46FC4B4}" type="presOf" srcId="{1212593E-7201-4ED5-AF51-CE1EE6F62DC9}" destId="{D20B9A9C-4FF2-4531-9CAC-978448BB9B61}" srcOrd="0" destOrd="0" presId="urn:microsoft.com/office/officeart/2005/8/layout/process5"/>
    <dgm:cxn modelId="{6BB9C828-7A28-4263-8272-A56610C98AF7}" type="presOf" srcId="{EB85F768-C4E6-457B-B89E-BFC76BC4238E}" destId="{996849C4-5BE0-43AB-9EB3-F16CEE8B0C25}" srcOrd="0" destOrd="0" presId="urn:microsoft.com/office/officeart/2005/8/layout/process5"/>
    <dgm:cxn modelId="{FE09BC51-682F-42A7-ACA5-DB8267B02EB8}" srcId="{EB85F768-C4E6-457B-B89E-BFC76BC4238E}" destId="{54898772-4550-45A3-8403-C2AC5858B61A}" srcOrd="5" destOrd="0" parTransId="{89BCA7F3-7885-412F-9980-57CFA334DDBA}" sibTransId="{8ED092CF-834A-4D4A-BEA0-05E91CD6185F}"/>
    <dgm:cxn modelId="{55838066-D7B3-4C4C-9351-0DB8E8350BC0}" type="presOf" srcId="{8ED092CF-834A-4D4A-BEA0-05E91CD6185F}" destId="{D6C2BCFF-5B57-4FCB-9E68-083E49EF31FE}" srcOrd="0" destOrd="0" presId="urn:microsoft.com/office/officeart/2005/8/layout/process5"/>
    <dgm:cxn modelId="{B872F454-5DAA-437F-BCB3-A8DE64926FE5}" type="presOf" srcId="{F1D023AE-AB37-4530-BD42-CAC2D3540218}" destId="{D61FB737-4F99-4480-B735-FE8E2A0DC5F9}" srcOrd="0" destOrd="1" presId="urn:microsoft.com/office/officeart/2005/8/layout/process5"/>
    <dgm:cxn modelId="{F01BAC88-36A9-4AD9-B4CB-A11A054E31CD}" srcId="{5D43CBA8-ABF1-4BED-9066-D3782664DD6B}" destId="{10432931-1B96-402E-BB0E-3CEDC1A086D6}" srcOrd="0" destOrd="0" parTransId="{9A903FF6-5AB9-4AFD-9EF6-02EF2471E042}" sibTransId="{F1157592-28CD-46F7-83FF-9D744AEC0073}"/>
    <dgm:cxn modelId="{DF51734B-F036-4A8C-BF66-99AB22DBE4A4}" type="presOf" srcId="{38CBC92F-57CD-43DF-AA35-69700A492F5F}" destId="{67D4017B-F8B3-45C6-A0BA-F41E37D00FBE}" srcOrd="0" destOrd="0" presId="urn:microsoft.com/office/officeart/2005/8/layout/process5"/>
    <dgm:cxn modelId="{D3295BD6-5D62-4896-8B9C-D59F22A27F64}" type="presOf" srcId="{10E65964-A84C-45D0-9BCE-F9DA49A96F1E}" destId="{221A731B-D075-40E6-8CFF-1B3D6CD243F9}" srcOrd="0" destOrd="0" presId="urn:microsoft.com/office/officeart/2005/8/layout/process5"/>
    <dgm:cxn modelId="{FD7A31B8-170D-442E-B0DA-D14EB4414308}" srcId="{EB85F768-C4E6-457B-B89E-BFC76BC4238E}" destId="{5D43CBA8-ABF1-4BED-9066-D3782664DD6B}" srcOrd="4" destOrd="0" parTransId="{10B8CD88-E637-4616-BFDD-960AB8F1006E}" sibTransId="{849CAABD-18CE-48BB-A6C3-4A5A05A97502}"/>
    <dgm:cxn modelId="{8D46105E-8A82-4A54-B212-DA52BCC3E54A}" type="presOf" srcId="{B32B5A45-436A-43EC-B264-04B5898D521E}" destId="{394D7001-B091-4F16-B8FC-FF08EC5A48E8}" srcOrd="0" destOrd="1" presId="urn:microsoft.com/office/officeart/2005/8/layout/process5"/>
    <dgm:cxn modelId="{C887C581-316D-4779-AE81-5AF30D96C76D}" type="presOf" srcId="{0FF11E9E-7DC3-4BB8-94A3-878CA33261F3}" destId="{CD4478BC-EC98-48E7-A7C3-A0B581E22BA6}" srcOrd="0" destOrd="0" presId="urn:microsoft.com/office/officeart/2005/8/layout/process5"/>
    <dgm:cxn modelId="{9CB0CD8E-1179-403F-B370-CD22D21405CC}" type="presOf" srcId="{4A9D6C8F-38C9-43E2-A1C7-BFBBF89835C6}" destId="{456E1013-98A6-42CC-AEFF-D9E340372B9E}" srcOrd="1" destOrd="0" presId="urn:microsoft.com/office/officeart/2005/8/layout/process5"/>
    <dgm:cxn modelId="{E6321562-A9D6-4364-BF74-98F6554AF53C}" type="presOf" srcId="{CDBAF07A-D602-44E2-B4C2-EE69ADA491F3}" destId="{D9EBAA22-57F4-4916-9B33-AB2DF0E1395D}" srcOrd="0" destOrd="0" presId="urn:microsoft.com/office/officeart/2005/8/layout/process5"/>
    <dgm:cxn modelId="{0CF8FA93-117E-47E4-B6ED-F836FFE8B18A}" srcId="{EB85F768-C4E6-457B-B89E-BFC76BC4238E}" destId="{1212593E-7201-4ED5-AF51-CE1EE6F62DC9}" srcOrd="2" destOrd="0" parTransId="{37F944E7-B646-4D53-8F36-A73831001BEC}" sibTransId="{4E4C8DC8-A10D-4258-89A1-CD543129C0F8}"/>
    <dgm:cxn modelId="{D981AEC5-ECAE-4E50-8E37-FD0EDBC49A18}" type="presOf" srcId="{DC55A106-1830-41BB-A49F-1A2FC36B2AEB}" destId="{2F684819-E14B-4441-87A2-045A40A36DB0}" srcOrd="0" destOrd="0" presId="urn:microsoft.com/office/officeart/2005/8/layout/process5"/>
    <dgm:cxn modelId="{DF02D971-8BCC-4D42-B39A-7A426081F405}" type="presOf" srcId="{4E4C8DC8-A10D-4258-89A1-CD543129C0F8}" destId="{920B9B20-199A-4027-B344-315B116D8AC9}" srcOrd="0" destOrd="0" presId="urn:microsoft.com/office/officeart/2005/8/layout/process5"/>
    <dgm:cxn modelId="{39C46A29-49B3-4F49-A8CA-C02FBCD877F3}" type="presOf" srcId="{849CAABD-18CE-48BB-A6C3-4A5A05A97502}" destId="{4465BD8C-2151-4C28-AFAD-59FBD022C130}" srcOrd="0" destOrd="0" presId="urn:microsoft.com/office/officeart/2005/8/layout/process5"/>
    <dgm:cxn modelId="{805A1DDF-0360-4237-883B-3BD5F0D86E3E}" type="presOf" srcId="{F278E48A-541E-4A74-8B9A-BF2D04883614}" destId="{D3BA5150-331C-4AA3-BF72-B22F34F9E804}" srcOrd="0" destOrd="0" presId="urn:microsoft.com/office/officeart/2005/8/layout/process5"/>
    <dgm:cxn modelId="{2D34455A-EAAC-4ECC-8039-03A21737491F}" srcId="{1212593E-7201-4ED5-AF51-CE1EE6F62DC9}" destId="{25A15E3D-F2C7-4D18-95D1-C5E5A31151B5}" srcOrd="0" destOrd="0" parTransId="{664AD41E-5042-4667-80C5-B360920362AC}" sibTransId="{C09D15A9-36C2-4E03-8432-FE2900FDD153}"/>
    <dgm:cxn modelId="{1619672E-E175-4D0D-B424-05178C2D8305}" type="presOf" srcId="{A826A83C-DB8A-4299-A0F7-DED10F9F59C2}" destId="{022A4F21-92A5-4B27-913A-499599362D64}" srcOrd="0" destOrd="0" presId="urn:microsoft.com/office/officeart/2005/8/layout/process5"/>
    <dgm:cxn modelId="{6FA6A685-5452-4358-B0AD-105B9C383AA9}" srcId="{EB85F768-C4E6-457B-B89E-BFC76BC4238E}" destId="{A826A83C-DB8A-4299-A0F7-DED10F9F59C2}" srcOrd="7" destOrd="0" parTransId="{BFD1E006-792A-4674-8233-C2C1760B7617}" sibTransId="{4A9D6C8F-38C9-43E2-A1C7-BFBBF89835C6}"/>
    <dgm:cxn modelId="{1D4F103B-5D8B-4371-B1E0-49955543F973}" type="presOf" srcId="{54898772-4550-45A3-8403-C2AC5858B61A}" destId="{F88D8EC7-2831-4C55-BC8D-8EFE909825A5}" srcOrd="0" destOrd="0" presId="urn:microsoft.com/office/officeart/2005/8/layout/process5"/>
    <dgm:cxn modelId="{67F7C11D-A872-45F5-B86F-948BE05F014D}" type="presOf" srcId="{1E8B4D70-952D-4B11-ADB4-98BF47E25EDA}" destId="{394D7001-B091-4F16-B8FC-FF08EC5A48E8}" srcOrd="0" destOrd="0" presId="urn:microsoft.com/office/officeart/2005/8/layout/process5"/>
    <dgm:cxn modelId="{BACDFC2C-CEAD-4C96-A7A1-C384353DC513}" srcId="{EB85F768-C4E6-457B-B89E-BFC76BC4238E}" destId="{6D2AFC55-4226-4C52-8A29-E4AB5CE91250}" srcOrd="1" destOrd="0" parTransId="{BF4D6E43-0A8C-4795-928C-46C4ACC5916A}" sibTransId="{F278E48A-541E-4A74-8B9A-BF2D04883614}"/>
    <dgm:cxn modelId="{5CF43ADA-DD9A-47BD-B29F-44990C1A5D1C}" type="presOf" srcId="{4E4C8DC8-A10D-4258-89A1-CD543129C0F8}" destId="{9812290A-7F7F-48EC-AF73-137921585217}" srcOrd="1" destOrd="0" presId="urn:microsoft.com/office/officeart/2005/8/layout/process5"/>
    <dgm:cxn modelId="{3DA47AAE-C699-4309-A6C3-13B8DC5C0D3F}" type="presOf" srcId="{2D031F14-5EC9-4FBA-83B9-A15F4ADB4D4E}" destId="{8272E9E8-B941-489A-803C-7D3836190E1D}" srcOrd="0" destOrd="0" presId="urn:microsoft.com/office/officeart/2005/8/layout/process5"/>
    <dgm:cxn modelId="{EE5A0A3A-677B-45D5-BDBD-DBDB2B70A064}" type="presParOf" srcId="{996849C4-5BE0-43AB-9EB3-F16CEE8B0C25}" destId="{8EE5C362-93B8-4CDC-85BC-81B1E46C46B9}" srcOrd="0" destOrd="0" presId="urn:microsoft.com/office/officeart/2005/8/layout/process5"/>
    <dgm:cxn modelId="{0A4564D8-2A15-40F2-8EEE-9D55BF68C972}" type="presParOf" srcId="{996849C4-5BE0-43AB-9EB3-F16CEE8B0C25}" destId="{67D4017B-F8B3-45C6-A0BA-F41E37D00FBE}" srcOrd="1" destOrd="0" presId="urn:microsoft.com/office/officeart/2005/8/layout/process5"/>
    <dgm:cxn modelId="{A3A176C4-B5BE-4DBF-AC34-406C144C3D09}" type="presParOf" srcId="{67D4017B-F8B3-45C6-A0BA-F41E37D00FBE}" destId="{AB1D559B-FF32-4C16-AB0D-FD7D89388E70}" srcOrd="0" destOrd="0" presId="urn:microsoft.com/office/officeart/2005/8/layout/process5"/>
    <dgm:cxn modelId="{9C7273FF-CC70-4919-AFBF-154A5330037F}" type="presParOf" srcId="{996849C4-5BE0-43AB-9EB3-F16CEE8B0C25}" destId="{D61FB737-4F99-4480-B735-FE8E2A0DC5F9}" srcOrd="2" destOrd="0" presId="urn:microsoft.com/office/officeart/2005/8/layout/process5"/>
    <dgm:cxn modelId="{CD4374A2-49E2-4CB3-97FF-2B28F5CA28AA}" type="presParOf" srcId="{996849C4-5BE0-43AB-9EB3-F16CEE8B0C25}" destId="{D3BA5150-331C-4AA3-BF72-B22F34F9E804}" srcOrd="3" destOrd="0" presId="urn:microsoft.com/office/officeart/2005/8/layout/process5"/>
    <dgm:cxn modelId="{75CB9EF4-186F-41B2-A295-59F8EE620191}" type="presParOf" srcId="{D3BA5150-331C-4AA3-BF72-B22F34F9E804}" destId="{36B1765A-E4CA-42FE-814D-C4014A7AA206}" srcOrd="0" destOrd="0" presId="urn:microsoft.com/office/officeart/2005/8/layout/process5"/>
    <dgm:cxn modelId="{7AD8A57D-B23B-4BD8-BAC7-FB5148C2BCFC}" type="presParOf" srcId="{996849C4-5BE0-43AB-9EB3-F16CEE8B0C25}" destId="{D20B9A9C-4FF2-4531-9CAC-978448BB9B61}" srcOrd="4" destOrd="0" presId="urn:microsoft.com/office/officeart/2005/8/layout/process5"/>
    <dgm:cxn modelId="{FAD6D5A3-C015-4641-B5C7-DC7A11EDF45E}" type="presParOf" srcId="{996849C4-5BE0-43AB-9EB3-F16CEE8B0C25}" destId="{920B9B20-199A-4027-B344-315B116D8AC9}" srcOrd="5" destOrd="0" presId="urn:microsoft.com/office/officeart/2005/8/layout/process5"/>
    <dgm:cxn modelId="{BCCE6BD1-774D-4A8A-8071-95AC238E5FB5}" type="presParOf" srcId="{920B9B20-199A-4027-B344-315B116D8AC9}" destId="{9812290A-7F7F-48EC-AF73-137921585217}" srcOrd="0" destOrd="0" presId="urn:microsoft.com/office/officeart/2005/8/layout/process5"/>
    <dgm:cxn modelId="{C0815921-D309-4D6B-BCF2-996B0F11F364}" type="presParOf" srcId="{996849C4-5BE0-43AB-9EB3-F16CEE8B0C25}" destId="{8272E9E8-B941-489A-803C-7D3836190E1D}" srcOrd="6" destOrd="0" presId="urn:microsoft.com/office/officeart/2005/8/layout/process5"/>
    <dgm:cxn modelId="{70514314-1CE4-4280-B9C7-6E824BFCA5F8}" type="presParOf" srcId="{996849C4-5BE0-43AB-9EB3-F16CEE8B0C25}" destId="{2F684819-E14B-4441-87A2-045A40A36DB0}" srcOrd="7" destOrd="0" presId="urn:microsoft.com/office/officeart/2005/8/layout/process5"/>
    <dgm:cxn modelId="{B7D34C77-2CD9-429D-A5EF-71FCE3DAD301}" type="presParOf" srcId="{2F684819-E14B-4441-87A2-045A40A36DB0}" destId="{D6412A33-409E-47C0-8D1A-636449E3BD29}" srcOrd="0" destOrd="0" presId="urn:microsoft.com/office/officeart/2005/8/layout/process5"/>
    <dgm:cxn modelId="{94203BAA-9AAE-4F89-A1CC-1301202C4D2A}" type="presParOf" srcId="{996849C4-5BE0-43AB-9EB3-F16CEE8B0C25}" destId="{97541CFD-9954-41F3-8D6B-E07081557541}" srcOrd="8" destOrd="0" presId="urn:microsoft.com/office/officeart/2005/8/layout/process5"/>
    <dgm:cxn modelId="{3AA0965E-1646-4A43-85E9-8B37951AAB3B}" type="presParOf" srcId="{996849C4-5BE0-43AB-9EB3-F16CEE8B0C25}" destId="{4465BD8C-2151-4C28-AFAD-59FBD022C130}" srcOrd="9" destOrd="0" presId="urn:microsoft.com/office/officeart/2005/8/layout/process5"/>
    <dgm:cxn modelId="{49FB492F-E05A-4F5A-A5D4-75B8A517765B}" type="presParOf" srcId="{4465BD8C-2151-4C28-AFAD-59FBD022C130}" destId="{5F2DA4E2-FED5-454B-AC95-7C842CEC177E}" srcOrd="0" destOrd="0" presId="urn:microsoft.com/office/officeart/2005/8/layout/process5"/>
    <dgm:cxn modelId="{5DF9FBAA-2630-49D6-B32A-4B64F16D9C33}" type="presParOf" srcId="{996849C4-5BE0-43AB-9EB3-F16CEE8B0C25}" destId="{F88D8EC7-2831-4C55-BC8D-8EFE909825A5}" srcOrd="10" destOrd="0" presId="urn:microsoft.com/office/officeart/2005/8/layout/process5"/>
    <dgm:cxn modelId="{B19026A1-A84D-40AB-B346-B6AC631642B1}" type="presParOf" srcId="{996849C4-5BE0-43AB-9EB3-F16CEE8B0C25}" destId="{D6C2BCFF-5B57-4FCB-9E68-083E49EF31FE}" srcOrd="11" destOrd="0" presId="urn:microsoft.com/office/officeart/2005/8/layout/process5"/>
    <dgm:cxn modelId="{4206C97C-B179-4887-9BDB-5D1F429F3BC6}" type="presParOf" srcId="{D6C2BCFF-5B57-4FCB-9E68-083E49EF31FE}" destId="{5E0A1A3C-C24A-47B8-AF9C-5932BE94C3BD}" srcOrd="0" destOrd="0" presId="urn:microsoft.com/office/officeart/2005/8/layout/process5"/>
    <dgm:cxn modelId="{E4B95B65-815A-4C3F-9384-8A3D85F85984}" type="presParOf" srcId="{996849C4-5BE0-43AB-9EB3-F16CEE8B0C25}" destId="{394D7001-B091-4F16-B8FC-FF08EC5A48E8}" srcOrd="12" destOrd="0" presId="urn:microsoft.com/office/officeart/2005/8/layout/process5"/>
    <dgm:cxn modelId="{CEB92286-AF85-4CB0-AA18-70E8E8B22377}" type="presParOf" srcId="{996849C4-5BE0-43AB-9EB3-F16CEE8B0C25}" destId="{CD4478BC-EC98-48E7-A7C3-A0B581E22BA6}" srcOrd="13" destOrd="0" presId="urn:microsoft.com/office/officeart/2005/8/layout/process5"/>
    <dgm:cxn modelId="{58FBA8D9-CFAC-4A2F-A02D-F8688992054F}" type="presParOf" srcId="{CD4478BC-EC98-48E7-A7C3-A0B581E22BA6}" destId="{A032BB86-4714-41F9-A67F-6EE5958C06F4}" srcOrd="0" destOrd="0" presId="urn:microsoft.com/office/officeart/2005/8/layout/process5"/>
    <dgm:cxn modelId="{9FC957D7-EA2D-47F4-A566-54F591F69E26}" type="presParOf" srcId="{996849C4-5BE0-43AB-9EB3-F16CEE8B0C25}" destId="{022A4F21-92A5-4B27-913A-499599362D64}" srcOrd="14" destOrd="0" presId="urn:microsoft.com/office/officeart/2005/8/layout/process5"/>
    <dgm:cxn modelId="{E8B5188B-064D-45CB-BA4D-9AB6E95F2D1E}" type="presParOf" srcId="{996849C4-5BE0-43AB-9EB3-F16CEE8B0C25}" destId="{127D485C-A6B7-4AF8-873A-C2E829A93FD6}" srcOrd="15" destOrd="0" presId="urn:microsoft.com/office/officeart/2005/8/layout/process5"/>
    <dgm:cxn modelId="{4A6DE4E5-4EDC-4D77-AA8E-0D1E9444E76D}" type="presParOf" srcId="{127D485C-A6B7-4AF8-873A-C2E829A93FD6}" destId="{456E1013-98A6-42CC-AEFF-D9E340372B9E}" srcOrd="0" destOrd="0" presId="urn:microsoft.com/office/officeart/2005/8/layout/process5"/>
    <dgm:cxn modelId="{22A06833-C9B5-430B-96EC-49D7B56FF0AA}" type="presParOf" srcId="{996849C4-5BE0-43AB-9EB3-F16CEE8B0C25}" destId="{D9EBAA22-57F4-4916-9B33-AB2DF0E1395D}" srcOrd="16" destOrd="0" presId="urn:microsoft.com/office/officeart/2005/8/layout/process5"/>
    <dgm:cxn modelId="{AECCDFA1-6FDD-45DF-9FA8-FF05E0BA00A8}" type="presParOf" srcId="{996849C4-5BE0-43AB-9EB3-F16CEE8B0C25}" destId="{221A731B-D075-40E6-8CFF-1B3D6CD243F9}" srcOrd="17" destOrd="0" presId="urn:microsoft.com/office/officeart/2005/8/layout/process5"/>
    <dgm:cxn modelId="{57BA93C0-3A57-4F0C-B491-561CF51FB006}" type="presParOf" srcId="{221A731B-D075-40E6-8CFF-1B3D6CD243F9}" destId="{6730C586-424E-493B-94F5-97FF531B8E9D}" srcOrd="0" destOrd="0" presId="urn:microsoft.com/office/officeart/2005/8/layout/process5"/>
    <dgm:cxn modelId="{4254BD19-C376-4B19-ABD8-8ACED5F8F01B}" type="presParOf" srcId="{996849C4-5BE0-43AB-9EB3-F16CEE8B0C25}" destId="{0F8B2023-4DB1-4B7D-B5D0-2657BF8D27EC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E5C362-93B8-4CDC-85BC-81B1E46C46B9}">
      <dsp:nvSpPr>
        <dsp:cNvPr id="0" name=""/>
        <dsp:cNvSpPr/>
      </dsp:nvSpPr>
      <dsp:spPr>
        <a:xfrm>
          <a:off x="3482" y="7794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1871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El origen de la tragedia sacado del espíritu de la música</a:t>
          </a:r>
          <a:endParaRPr lang="es-ES" sz="1000" kern="1200" dirty="0"/>
        </a:p>
      </dsp:txBody>
      <dsp:txXfrm>
        <a:off x="30240" y="104699"/>
        <a:ext cx="1469144" cy="860080"/>
      </dsp:txXfrm>
    </dsp:sp>
    <dsp:sp modelId="{67D4017B-F8B3-45C6-A0BA-F41E37D00FBE}">
      <dsp:nvSpPr>
        <dsp:cNvPr id="0" name=""/>
        <dsp:cNvSpPr/>
      </dsp:nvSpPr>
      <dsp:spPr>
        <a:xfrm>
          <a:off x="1660137" y="345929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1660137" y="421453"/>
        <a:ext cx="225963" cy="226571"/>
      </dsp:txXfrm>
    </dsp:sp>
    <dsp:sp modelId="{D61FB737-4F99-4480-B735-FE8E2A0DC5F9}">
      <dsp:nvSpPr>
        <dsp:cNvPr id="0" name=""/>
        <dsp:cNvSpPr/>
      </dsp:nvSpPr>
      <dsp:spPr>
        <a:xfrm>
          <a:off x="2135207" y="7794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1878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Humano, demasiado humano</a:t>
          </a:r>
          <a:endParaRPr lang="es-ES" sz="1000" kern="1200" dirty="0"/>
        </a:p>
      </dsp:txBody>
      <dsp:txXfrm>
        <a:off x="2161965" y="104699"/>
        <a:ext cx="1469144" cy="860080"/>
      </dsp:txXfrm>
    </dsp:sp>
    <dsp:sp modelId="{D3BA5150-331C-4AA3-BF72-B22F34F9E804}">
      <dsp:nvSpPr>
        <dsp:cNvPr id="0" name=""/>
        <dsp:cNvSpPr/>
      </dsp:nvSpPr>
      <dsp:spPr>
        <a:xfrm>
          <a:off x="3791862" y="345929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3791862" y="421453"/>
        <a:ext cx="225963" cy="226571"/>
      </dsp:txXfrm>
    </dsp:sp>
    <dsp:sp modelId="{D20B9A9C-4FF2-4531-9CAC-978448BB9B61}">
      <dsp:nvSpPr>
        <dsp:cNvPr id="0" name=""/>
        <dsp:cNvSpPr/>
      </dsp:nvSpPr>
      <dsp:spPr>
        <a:xfrm>
          <a:off x="4266932" y="7794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1881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Aurora. Pensamiento sobre los prejuicios morales.</a:t>
          </a:r>
          <a:endParaRPr lang="es-ES" sz="1000" kern="1200" dirty="0"/>
        </a:p>
      </dsp:txBody>
      <dsp:txXfrm>
        <a:off x="4293690" y="104699"/>
        <a:ext cx="1469144" cy="860080"/>
      </dsp:txXfrm>
    </dsp:sp>
    <dsp:sp modelId="{920B9B20-199A-4027-B344-315B116D8AC9}">
      <dsp:nvSpPr>
        <dsp:cNvPr id="0" name=""/>
        <dsp:cNvSpPr/>
      </dsp:nvSpPr>
      <dsp:spPr>
        <a:xfrm>
          <a:off x="5923586" y="345929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5923586" y="421453"/>
        <a:ext cx="225963" cy="226571"/>
      </dsp:txXfrm>
    </dsp:sp>
    <dsp:sp modelId="{8272E9E8-B941-489A-803C-7D3836190E1D}">
      <dsp:nvSpPr>
        <dsp:cNvPr id="0" name=""/>
        <dsp:cNvSpPr/>
      </dsp:nvSpPr>
      <dsp:spPr>
        <a:xfrm>
          <a:off x="6398656" y="7794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1882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La gaya ciencia</a:t>
          </a:r>
          <a:endParaRPr lang="es-ES" sz="1000" kern="1200" dirty="0"/>
        </a:p>
      </dsp:txBody>
      <dsp:txXfrm>
        <a:off x="6425414" y="104699"/>
        <a:ext cx="1469144" cy="860080"/>
      </dsp:txXfrm>
    </dsp:sp>
    <dsp:sp modelId="{2F684819-E14B-4441-87A2-045A40A36DB0}">
      <dsp:nvSpPr>
        <dsp:cNvPr id="0" name=""/>
        <dsp:cNvSpPr/>
      </dsp:nvSpPr>
      <dsp:spPr>
        <a:xfrm rot="5400000">
          <a:off x="6998585" y="1098123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 rot="-5400000">
        <a:off x="7046702" y="1125531"/>
        <a:ext cx="226571" cy="225963"/>
      </dsp:txXfrm>
    </dsp:sp>
    <dsp:sp modelId="{97541CFD-9954-41F3-8D6B-E07081557541}">
      <dsp:nvSpPr>
        <dsp:cNvPr id="0" name=""/>
        <dsp:cNvSpPr/>
      </dsp:nvSpPr>
      <dsp:spPr>
        <a:xfrm>
          <a:off x="6398656" y="160060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1885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Así habló </a:t>
          </a:r>
          <a:r>
            <a:rPr lang="es-ES" sz="1000" kern="1200" dirty="0" err="1" smtClean="0"/>
            <a:t>Zaratustra</a:t>
          </a:r>
          <a:endParaRPr lang="es-ES" sz="1000" kern="1200" dirty="0"/>
        </a:p>
      </dsp:txBody>
      <dsp:txXfrm>
        <a:off x="6425414" y="1627359"/>
        <a:ext cx="1469144" cy="860080"/>
      </dsp:txXfrm>
    </dsp:sp>
    <dsp:sp modelId="{4465BD8C-2151-4C28-AFAD-59FBD022C130}">
      <dsp:nvSpPr>
        <dsp:cNvPr id="0" name=""/>
        <dsp:cNvSpPr/>
      </dsp:nvSpPr>
      <dsp:spPr>
        <a:xfrm rot="10800000">
          <a:off x="5941858" y="1868590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 rot="10800000">
        <a:off x="6038699" y="1944114"/>
        <a:ext cx="225963" cy="226571"/>
      </dsp:txXfrm>
    </dsp:sp>
    <dsp:sp modelId="{F88D8EC7-2831-4C55-BC8D-8EFE909825A5}">
      <dsp:nvSpPr>
        <dsp:cNvPr id="0" name=""/>
        <dsp:cNvSpPr/>
      </dsp:nvSpPr>
      <dsp:spPr>
        <a:xfrm>
          <a:off x="4266932" y="160060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1886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Más allá del bien y </a:t>
          </a:r>
          <a:r>
            <a:rPr lang="es-ES" sz="1000" kern="1200" smtClean="0"/>
            <a:t>del mal.</a:t>
          </a:r>
          <a:endParaRPr lang="es-ES" sz="1000" kern="1200" dirty="0"/>
        </a:p>
      </dsp:txBody>
      <dsp:txXfrm>
        <a:off x="4293690" y="1627359"/>
        <a:ext cx="1469144" cy="860080"/>
      </dsp:txXfrm>
    </dsp:sp>
    <dsp:sp modelId="{D6C2BCFF-5B57-4FCB-9E68-083E49EF31FE}">
      <dsp:nvSpPr>
        <dsp:cNvPr id="0" name=""/>
        <dsp:cNvSpPr/>
      </dsp:nvSpPr>
      <dsp:spPr>
        <a:xfrm rot="10800000">
          <a:off x="3810133" y="1868590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 rot="10800000">
        <a:off x="3906974" y="1944114"/>
        <a:ext cx="225963" cy="226571"/>
      </dsp:txXfrm>
    </dsp:sp>
    <dsp:sp modelId="{394D7001-B091-4F16-B8FC-FF08EC5A48E8}">
      <dsp:nvSpPr>
        <dsp:cNvPr id="0" name=""/>
        <dsp:cNvSpPr/>
      </dsp:nvSpPr>
      <dsp:spPr>
        <a:xfrm>
          <a:off x="2135207" y="160060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1887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La </a:t>
          </a:r>
          <a:r>
            <a:rPr lang="en-US" sz="1000" kern="1200" dirty="0" err="1" smtClean="0"/>
            <a:t>genealogía</a:t>
          </a:r>
          <a:r>
            <a:rPr lang="en-US" sz="1000" kern="1200" dirty="0" smtClean="0"/>
            <a:t> de la moral</a:t>
          </a:r>
          <a:endParaRPr lang="en-US" sz="1000" kern="1200" dirty="0"/>
        </a:p>
      </dsp:txBody>
      <dsp:txXfrm>
        <a:off x="2161965" y="1627359"/>
        <a:ext cx="1469144" cy="860080"/>
      </dsp:txXfrm>
    </dsp:sp>
    <dsp:sp modelId="{CD4478BC-EC98-48E7-A7C3-A0B581E22BA6}">
      <dsp:nvSpPr>
        <dsp:cNvPr id="0" name=""/>
        <dsp:cNvSpPr/>
      </dsp:nvSpPr>
      <dsp:spPr>
        <a:xfrm rot="10800000">
          <a:off x="1678409" y="1868590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 rot="10800000">
        <a:off x="1775250" y="1944114"/>
        <a:ext cx="225963" cy="226571"/>
      </dsp:txXfrm>
    </dsp:sp>
    <dsp:sp modelId="{022A4F21-92A5-4B27-913A-499599362D64}">
      <dsp:nvSpPr>
        <dsp:cNvPr id="0" name=""/>
        <dsp:cNvSpPr/>
      </dsp:nvSpPr>
      <dsp:spPr>
        <a:xfrm>
          <a:off x="3482" y="1600601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1888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El </a:t>
          </a:r>
          <a:r>
            <a:rPr lang="en-US" sz="1000" kern="1200" dirty="0" err="1" smtClean="0"/>
            <a:t>crepúsculo</a:t>
          </a:r>
          <a:r>
            <a:rPr lang="en-US" sz="1000" kern="1200" dirty="0" smtClean="0"/>
            <a:t> de </a:t>
          </a:r>
          <a:r>
            <a:rPr lang="en-US" sz="1000" kern="1200" dirty="0" err="1" smtClean="0"/>
            <a:t>los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ídolos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Ecce Homo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El </a:t>
          </a:r>
          <a:r>
            <a:rPr lang="en-US" sz="1000" kern="1200" dirty="0" err="1" smtClean="0"/>
            <a:t>Anticristo</a:t>
          </a:r>
          <a:endParaRPr lang="en-US" sz="1000" kern="1200" dirty="0"/>
        </a:p>
      </dsp:txBody>
      <dsp:txXfrm>
        <a:off x="30240" y="1627359"/>
        <a:ext cx="1469144" cy="860080"/>
      </dsp:txXfrm>
    </dsp:sp>
    <dsp:sp modelId="{127D485C-A6B7-4AF8-873A-C2E829A93FD6}">
      <dsp:nvSpPr>
        <dsp:cNvPr id="0" name=""/>
        <dsp:cNvSpPr/>
      </dsp:nvSpPr>
      <dsp:spPr>
        <a:xfrm rot="5400000">
          <a:off x="603410" y="2620784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 rot="-5400000">
        <a:off x="651527" y="2648192"/>
        <a:ext cx="226571" cy="225963"/>
      </dsp:txXfrm>
    </dsp:sp>
    <dsp:sp modelId="{D9EBAA22-57F4-4916-9B33-AB2DF0E1395D}">
      <dsp:nvSpPr>
        <dsp:cNvPr id="0" name=""/>
        <dsp:cNvSpPr/>
      </dsp:nvSpPr>
      <dsp:spPr>
        <a:xfrm>
          <a:off x="3482" y="3123262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1901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La </a:t>
          </a:r>
          <a:r>
            <a:rPr lang="en-US" sz="1000" kern="1200" dirty="0" err="1" smtClean="0"/>
            <a:t>voluntad</a:t>
          </a:r>
          <a:r>
            <a:rPr lang="en-US" sz="1000" kern="1200" dirty="0" smtClean="0"/>
            <a:t> de </a:t>
          </a:r>
          <a:r>
            <a:rPr lang="en-US" sz="1000" kern="1200" dirty="0" err="1" smtClean="0"/>
            <a:t>poder</a:t>
          </a:r>
          <a:endParaRPr lang="en-US" sz="1000" kern="1200" dirty="0"/>
        </a:p>
      </dsp:txBody>
      <dsp:txXfrm>
        <a:off x="30240" y="3150020"/>
        <a:ext cx="1469144" cy="860080"/>
      </dsp:txXfrm>
    </dsp:sp>
    <dsp:sp modelId="{221A731B-D075-40E6-8CFF-1B3D6CD243F9}">
      <dsp:nvSpPr>
        <dsp:cNvPr id="0" name=""/>
        <dsp:cNvSpPr/>
      </dsp:nvSpPr>
      <dsp:spPr>
        <a:xfrm>
          <a:off x="1660137" y="3391250"/>
          <a:ext cx="322804" cy="3776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1660137" y="3466774"/>
        <a:ext cx="225963" cy="226571"/>
      </dsp:txXfrm>
    </dsp:sp>
    <dsp:sp modelId="{0F8B2023-4DB1-4B7D-B5D0-2657BF8D27EC}">
      <dsp:nvSpPr>
        <dsp:cNvPr id="0" name=""/>
        <dsp:cNvSpPr/>
      </dsp:nvSpPr>
      <dsp:spPr>
        <a:xfrm>
          <a:off x="2135207" y="3123262"/>
          <a:ext cx="1522660" cy="913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1903</a:t>
          </a:r>
          <a:endParaRPr lang="es-E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err="1" smtClean="0"/>
            <a:t>Sobre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verdad</a:t>
          </a:r>
          <a:r>
            <a:rPr lang="en-US" sz="1000" kern="1200" dirty="0" smtClean="0"/>
            <a:t> y </a:t>
          </a:r>
          <a:r>
            <a:rPr lang="en-US" sz="1000" kern="1200" dirty="0" err="1" smtClean="0"/>
            <a:t>mentira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en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sentido</a:t>
          </a:r>
          <a:r>
            <a:rPr lang="en-US" sz="1000" kern="1200" dirty="0" smtClean="0"/>
            <a:t> </a:t>
          </a:r>
          <a:r>
            <a:rPr lang="en-US" sz="1000" kern="1200" dirty="0" err="1" smtClean="0"/>
            <a:t>extramoral</a:t>
          </a:r>
          <a:endParaRPr lang="en-US" sz="1000" kern="1200" dirty="0"/>
        </a:p>
      </dsp:txBody>
      <dsp:txXfrm>
        <a:off x="2161965" y="3150020"/>
        <a:ext cx="1469144" cy="860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8B384-C200-49C9-BEB0-421E6D038A71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FE801-49A2-4D9F-9292-629CBE9779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333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FE801-49A2-4D9F-9292-629CBE9779E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204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3F95C2B-5AC8-4EA2-8BD0-1D2577D2BBEF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139737F-9006-4CDE-9F33-8B46D4CB3287}" type="slidenum">
              <a:rPr lang="es-ES" smtClean="0"/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OkVJZdOQ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851920" y="5733256"/>
            <a:ext cx="6400800" cy="769640"/>
          </a:xfrm>
        </p:spPr>
        <p:txBody>
          <a:bodyPr/>
          <a:lstStyle/>
          <a:p>
            <a:r>
              <a:rPr lang="es-ES" dirty="0" smtClean="0"/>
              <a:t>PAULA CABAÑERO MARTÍNEZ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921121"/>
          </a:xfrm>
        </p:spPr>
        <p:txBody>
          <a:bodyPr>
            <a:normAutofit fontScale="90000"/>
          </a:bodyPr>
          <a:lstStyle/>
          <a:p>
            <a:r>
              <a:rPr lang="es-ES" sz="6600" dirty="0" smtClean="0">
                <a:latin typeface="Algerian" panose="04020705040A02060702" pitchFamily="82" charset="0"/>
              </a:rPr>
              <a:t>FRIEDRICH NIETZSCHE</a:t>
            </a:r>
            <a:endParaRPr lang="es-ES" sz="6600" dirty="0">
              <a:latin typeface="Algerian" panose="04020705040A02060702" pitchFamily="82" charset="0"/>
            </a:endParaRPr>
          </a:p>
        </p:txBody>
      </p:sp>
      <p:pic>
        <p:nvPicPr>
          <p:cNvPr id="4" name="musica-instrumental-ambiental-sin-copyright-20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2606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9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sz="6000" dirty="0" smtClean="0">
                <a:latin typeface="Algerian" panose="04020705040A02060702" pitchFamily="82" charset="0"/>
              </a:rPr>
              <a:t>ÍNDICE</a:t>
            </a:r>
            <a:endParaRPr lang="es-ES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es-ES" dirty="0" smtClean="0"/>
              <a:t>BIOGRAFÍA.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s-ES" dirty="0" smtClean="0"/>
              <a:t>INFLUENCIAS.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s-ES" dirty="0" smtClean="0"/>
              <a:t>FILOSOFÍA.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s-ES" dirty="0" smtClean="0"/>
              <a:t>OBRAS.</a:t>
            </a:r>
          </a:p>
          <a:p>
            <a:pPr>
              <a:buFont typeface="Wingdings" panose="05000000000000000000" pitchFamily="2" charset="2"/>
              <a:buChar char="v"/>
            </a:pPr>
            <a:endParaRPr lang="es-E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s-ES" dirty="0" smtClean="0"/>
              <a:t>VÍDEO RESUMEN.</a:t>
            </a:r>
            <a:endParaRPr lang="es-E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20888"/>
            <a:ext cx="2483096" cy="248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0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Nace en 1844 en </a:t>
            </a:r>
            <a:r>
              <a:rPr lang="es-ES" dirty="0" err="1" smtClean="0"/>
              <a:t>Röcken</a:t>
            </a:r>
            <a:r>
              <a:rPr lang="es-ES" dirty="0" smtClean="0"/>
              <a:t>.</a:t>
            </a:r>
          </a:p>
          <a:p>
            <a:r>
              <a:rPr lang="es-ES" dirty="0" smtClean="0"/>
              <a:t>Muere en 1900 en Weimar.</a:t>
            </a:r>
          </a:p>
          <a:p>
            <a:r>
              <a:rPr lang="es-ES" dirty="0" smtClean="0"/>
              <a:t>Estudió teología y filología clásica en la universidad de Bonn.</a:t>
            </a:r>
          </a:p>
          <a:p>
            <a:r>
              <a:rPr lang="es-ES" dirty="0" smtClean="0"/>
              <a:t>Fue nombrado profesor de filología griega en la universidad de Basilea.</a:t>
            </a:r>
          </a:p>
          <a:p>
            <a:r>
              <a:rPr lang="es-ES" dirty="0" smtClean="0"/>
              <a:t>Su delicada salud le obligó a retirarse y, en 1889, fue víctima de un ataque de locura del que no se recuperó nunca.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sz="6000" dirty="0" smtClean="0">
                <a:latin typeface="Algerian" panose="04020705040A02060702" pitchFamily="82" charset="0"/>
              </a:rPr>
              <a:t>BIOGRAFÍA</a:t>
            </a:r>
            <a:r>
              <a:rPr lang="es-ES" sz="4400" dirty="0" smtClean="0">
                <a:latin typeface="Algerian" panose="04020705040A02060702" pitchFamily="82" charset="0"/>
              </a:rPr>
              <a:t> </a:t>
            </a:r>
            <a:endParaRPr lang="es-ES" sz="4400" dirty="0">
              <a:latin typeface="Algerian" panose="04020705040A02060702" pitchFamily="82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35689"/>
            <a:ext cx="3393956" cy="3394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2048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sz="6000" dirty="0" smtClean="0">
                <a:latin typeface="Algerian" panose="04020705040A02060702" pitchFamily="82" charset="0"/>
              </a:rPr>
              <a:t>INFLUENCIAS</a:t>
            </a:r>
            <a:endParaRPr lang="es-ES" sz="6000" dirty="0">
              <a:latin typeface="Algerian" panose="04020705040A02060702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Influenciado por: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Primera etapa: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dirty="0" smtClean="0"/>
              <a:t>Richard Wagner.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dirty="0" smtClean="0"/>
              <a:t>Arthur Schopenhauer.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84984"/>
            <a:ext cx="1819275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94509"/>
            <a:ext cx="1828800" cy="2505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2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Segunda etapa: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dirty="0" smtClean="0"/>
              <a:t>Cultura griega.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dirty="0" smtClean="0"/>
              <a:t>Platón y Aristóteles.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dirty="0" smtClean="0"/>
              <a:t>Sócrates y Heráclito.</a:t>
            </a:r>
            <a:endParaRPr lang="es-E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708920"/>
            <a:ext cx="4392488" cy="2742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95" y="3212976"/>
            <a:ext cx="2746737" cy="274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0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Influyó a: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La literatura alemana.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La literatura europea.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La teología.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El nacionalsocialismo.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Tendencias izquierdistas radicales.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dirty="0" smtClean="0"/>
              <a:t>El vitalismo.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13" name="Explosion 1 12"/>
          <p:cNvSpPr/>
          <p:nvPr/>
        </p:nvSpPr>
        <p:spPr>
          <a:xfrm>
            <a:off x="4211960" y="1268760"/>
            <a:ext cx="4752528" cy="409959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049" y="2615382"/>
            <a:ext cx="1406350" cy="140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sz="6000" dirty="0" smtClean="0">
                <a:latin typeface="Algerian" panose="04020705040A02060702" pitchFamily="82" charset="0"/>
              </a:rPr>
              <a:t>FILOSOFÍA</a:t>
            </a:r>
            <a:endParaRPr lang="es-ES" sz="6000" dirty="0">
              <a:latin typeface="Algerian" panose="04020705040A02060702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29852440"/>
              </p:ext>
            </p:extLst>
          </p:nvPr>
        </p:nvGraphicFramePr>
        <p:xfrm>
          <a:off x="611560" y="1844824"/>
          <a:ext cx="7924800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CRÍTICA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ERROR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EN CONTRA DE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CONCLUSIÓN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Crítica</a:t>
                      </a:r>
                      <a:r>
                        <a:rPr lang="es-ES" baseline="0" dirty="0" smtClean="0"/>
                        <a:t> a la cultura occidental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El error más peligroso es intentar instaurar la racionalidad</a:t>
                      </a:r>
                      <a:r>
                        <a:rPr lang="es-ES" sz="1400" baseline="0" dirty="0" smtClean="0"/>
                        <a:t> a toda costa.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“Estatismo del ser”- Parménides</a:t>
                      </a:r>
                      <a:r>
                        <a:rPr lang="es-ES" sz="1400" baseline="0" dirty="0" smtClean="0"/>
                        <a:t> y “ bien en sí”- Platón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Es decadente</a:t>
                      </a:r>
                      <a:r>
                        <a:rPr lang="es-ES" sz="1400" baseline="0" dirty="0" smtClean="0"/>
                        <a:t> todo aquello que se opone a los valores del existir instintivo y biológico del hombre. 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Crítica a</a:t>
                      </a:r>
                      <a:r>
                        <a:rPr lang="es-ES" baseline="0" dirty="0" smtClean="0"/>
                        <a:t> lo moral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Los valores tradicionales habían</a:t>
                      </a:r>
                      <a:r>
                        <a:rPr lang="es-ES" sz="1400" baseline="0" dirty="0" smtClean="0"/>
                        <a:t> perdido su poder en las vidas de las personas.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Cristianismo- “ Dios ha muerto”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Superhombre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Crítica a</a:t>
                      </a:r>
                      <a:r>
                        <a:rPr lang="es-ES" baseline="0" dirty="0" smtClean="0"/>
                        <a:t> la religión cristiana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Incapacidad</a:t>
                      </a:r>
                      <a:r>
                        <a:rPr lang="es-ES" sz="1400" baseline="0" dirty="0" smtClean="0"/>
                        <a:t> de asumir uno su propio destino.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Cristianismo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Una moral vulgar que se opone a todos los valores específicos de la virtud.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Crítica a</a:t>
                      </a:r>
                      <a:r>
                        <a:rPr lang="es-ES" baseline="0" dirty="0" smtClean="0"/>
                        <a:t> la filosofía tradicional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Afirmar la existencia de un mundo absoluto y perfecto.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Metafísica clásica</a:t>
                      </a:r>
                      <a:r>
                        <a:rPr lang="es-ES" sz="1400" baseline="0" dirty="0" smtClean="0"/>
                        <a:t> y Lógica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Existencia de errores irrefutable y</a:t>
                      </a:r>
                      <a:r>
                        <a:rPr lang="es-ES" sz="1400" baseline="0" dirty="0" smtClean="0"/>
                        <a:t> verdades contradictorias.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98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sz="6000" dirty="0" smtClean="0">
                <a:latin typeface="Algerian" panose="04020705040A02060702" pitchFamily="82" charset="0"/>
              </a:rPr>
              <a:t>teorías</a:t>
            </a:r>
            <a:endParaRPr lang="es-ES" sz="6000" dirty="0">
              <a:latin typeface="Algerian" panose="04020705040A02060702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6685706"/>
              </p:ext>
            </p:extLst>
          </p:nvPr>
        </p:nvGraphicFramePr>
        <p:xfrm>
          <a:off x="609600" y="1600200"/>
          <a:ext cx="7924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124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sz="6000" dirty="0" smtClean="0">
                <a:latin typeface="Algerian" panose="04020705040A02060702" pitchFamily="82" charset="0"/>
              </a:rPr>
              <a:t>OBRAS</a:t>
            </a:r>
            <a:endParaRPr lang="es-ES" sz="6000" dirty="0">
              <a:latin typeface="Algerian" panose="04020705040A02060702" pitchFamily="82" charset="0"/>
            </a:endParaRPr>
          </a:p>
        </p:txBody>
      </p:sp>
      <p:graphicFrame>
        <p:nvGraphicFramePr>
          <p:cNvPr id="3" name="2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10381912"/>
              </p:ext>
            </p:extLst>
          </p:nvPr>
        </p:nvGraphicFramePr>
        <p:xfrm>
          <a:off x="609600" y="1600200"/>
          <a:ext cx="79248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672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kVJZdOQVE"/>
          <p:cNvPicPr>
            <a:picLocks noGrp="1" noRot="1" noChangeAspect="1"/>
          </p:cNvPicPr>
          <p:nvPr>
            <p:ph sz="quarter" idx="4294967295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243408"/>
            <a:ext cx="9144000" cy="74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553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0</TotalTime>
  <Words>347</Words>
  <Application>Microsoft Office PowerPoint</Application>
  <PresentationFormat>On-screen Show (4:3)</PresentationFormat>
  <Paragraphs>86</Paragraphs>
  <Slides>10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Algerian</vt:lpstr>
      <vt:lpstr>Arial</vt:lpstr>
      <vt:lpstr>Arial Narrow</vt:lpstr>
      <vt:lpstr>Calibri</vt:lpstr>
      <vt:lpstr>Wingdings</vt:lpstr>
      <vt:lpstr>Horizonte</vt:lpstr>
      <vt:lpstr>FRIEDRICH NIETZSCHE</vt:lpstr>
      <vt:lpstr>ÍNDICE</vt:lpstr>
      <vt:lpstr>BIOGRAFÍA </vt:lpstr>
      <vt:lpstr>INFLUENCIAS</vt:lpstr>
      <vt:lpstr>PowerPoint Presentation</vt:lpstr>
      <vt:lpstr>PowerPoint Presentation</vt:lpstr>
      <vt:lpstr>FILOSOFÍA</vt:lpstr>
      <vt:lpstr>teorías</vt:lpstr>
      <vt:lpstr>OBRAS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FRIEDRICH NIETZSCHE</dc:title>
  <dc:creator>Alumno</dc:creator>
  <cp:lastModifiedBy>Paula Cabañero</cp:lastModifiedBy>
  <cp:revision>25</cp:revision>
  <dcterms:created xsi:type="dcterms:W3CDTF">2020-02-04T07:07:56Z</dcterms:created>
  <dcterms:modified xsi:type="dcterms:W3CDTF">2020-02-08T12:25:05Z</dcterms:modified>
</cp:coreProperties>
</file>